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8" r:id="rId1"/>
  </p:sldMasterIdLst>
  <p:sldIdLst>
    <p:sldId id="302" r:id="rId2"/>
    <p:sldId id="300" r:id="rId3"/>
    <p:sldId id="291" r:id="rId4"/>
    <p:sldId id="260" r:id="rId5"/>
    <p:sldId id="289" r:id="rId6"/>
    <p:sldId id="269" r:id="rId7"/>
    <p:sldId id="304" r:id="rId8"/>
    <p:sldId id="294" r:id="rId9"/>
    <p:sldId id="261" r:id="rId10"/>
    <p:sldId id="283" r:id="rId11"/>
    <p:sldId id="292" r:id="rId12"/>
    <p:sldId id="303" r:id="rId13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38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84FF"/>
    <a:srgbClr val="00DDEE"/>
    <a:srgbClr val="3734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563"/>
    <p:restoredTop sz="95827"/>
  </p:normalViewPr>
  <p:slideViewPr>
    <p:cSldViewPr snapToGrid="0" showGuides="1">
      <p:cViewPr>
        <p:scale>
          <a:sx n="133" d="100"/>
          <a:sy n="133" d="100"/>
        </p:scale>
        <p:origin x="1600" y="800"/>
      </p:cViewPr>
      <p:guideLst>
        <p:guide orient="horz" pos="1620"/>
        <p:guide pos="238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jp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ov>
</file>

<file path=ppt/media/media4.MOV>
</file>

<file path=ppt/media/media5.MOV>
</file>

<file path=ppt/media/media6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805AD-B991-1640-F3F7-37EC9BD76C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715445-1432-5DA5-C05B-AFD8D42ACC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FCEA4F-95DC-B72C-82FE-00F856357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8934C-5C52-5345-9FE2-D184200F2DCB}" type="datetimeFigureOut">
              <a:rPr lang="en-US" smtClean="0"/>
              <a:t>6/11/24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2938F5-22A1-3645-CBD2-34DC18DD7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534A93-7CAC-BEC2-FBDB-EAC829E3C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230A5-55B1-E345-BCAB-B10F9F99F7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153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D714591-EC4D-BD42-0B45-3EF84F5923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32494" y="1009854"/>
            <a:ext cx="3750411" cy="3487196"/>
          </a:xfrm>
          <a:custGeom>
            <a:avLst/>
            <a:gdLst>
              <a:gd name="connsiteX0" fmla="*/ 505132 w 5000548"/>
              <a:gd name="connsiteY0" fmla="*/ 0 h 4649595"/>
              <a:gd name="connsiteX1" fmla="*/ 4495416 w 5000548"/>
              <a:gd name="connsiteY1" fmla="*/ 0 h 4649595"/>
              <a:gd name="connsiteX2" fmla="*/ 5000548 w 5000548"/>
              <a:gd name="connsiteY2" fmla="*/ 505132 h 4649595"/>
              <a:gd name="connsiteX3" fmla="*/ 5000548 w 5000548"/>
              <a:gd name="connsiteY3" fmla="*/ 4144463 h 4649595"/>
              <a:gd name="connsiteX4" fmla="*/ 4495416 w 5000548"/>
              <a:gd name="connsiteY4" fmla="*/ 4649595 h 4649595"/>
              <a:gd name="connsiteX5" fmla="*/ 505132 w 5000548"/>
              <a:gd name="connsiteY5" fmla="*/ 4649595 h 4649595"/>
              <a:gd name="connsiteX6" fmla="*/ 0 w 5000548"/>
              <a:gd name="connsiteY6" fmla="*/ 4144463 h 4649595"/>
              <a:gd name="connsiteX7" fmla="*/ 0 w 5000548"/>
              <a:gd name="connsiteY7" fmla="*/ 505132 h 4649595"/>
              <a:gd name="connsiteX8" fmla="*/ 505132 w 5000548"/>
              <a:gd name="connsiteY8" fmla="*/ 0 h 46495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00548" h="4649595">
                <a:moveTo>
                  <a:pt x="505132" y="0"/>
                </a:moveTo>
                <a:lnTo>
                  <a:pt x="4495416" y="0"/>
                </a:lnTo>
                <a:cubicBezTo>
                  <a:pt x="4774393" y="0"/>
                  <a:pt x="5000548" y="226155"/>
                  <a:pt x="5000548" y="505132"/>
                </a:cubicBezTo>
                <a:lnTo>
                  <a:pt x="5000548" y="4144463"/>
                </a:lnTo>
                <a:cubicBezTo>
                  <a:pt x="5000548" y="4423440"/>
                  <a:pt x="4774393" y="4649595"/>
                  <a:pt x="4495416" y="4649595"/>
                </a:cubicBezTo>
                <a:lnTo>
                  <a:pt x="505132" y="4649595"/>
                </a:lnTo>
                <a:cubicBezTo>
                  <a:pt x="226155" y="4649595"/>
                  <a:pt x="0" y="4423440"/>
                  <a:pt x="0" y="4144463"/>
                </a:cubicBezTo>
                <a:lnTo>
                  <a:pt x="0" y="505132"/>
                </a:lnTo>
                <a:cubicBezTo>
                  <a:pt x="0" y="226155"/>
                  <a:pt x="226155" y="0"/>
                  <a:pt x="50513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063729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3E39640-D6A9-7B9F-1595-2F738DCD5A0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797463" y="1038760"/>
            <a:ext cx="3487196" cy="1658419"/>
          </a:xfrm>
          <a:custGeom>
            <a:avLst/>
            <a:gdLst>
              <a:gd name="connsiteX0" fmla="*/ 240227 w 4649595"/>
              <a:gd name="connsiteY0" fmla="*/ 0 h 2211225"/>
              <a:gd name="connsiteX1" fmla="*/ 4409368 w 4649595"/>
              <a:gd name="connsiteY1" fmla="*/ 0 h 2211225"/>
              <a:gd name="connsiteX2" fmla="*/ 4649595 w 4649595"/>
              <a:gd name="connsiteY2" fmla="*/ 240227 h 2211225"/>
              <a:gd name="connsiteX3" fmla="*/ 4649595 w 4649595"/>
              <a:gd name="connsiteY3" fmla="*/ 1970998 h 2211225"/>
              <a:gd name="connsiteX4" fmla="*/ 4409368 w 4649595"/>
              <a:gd name="connsiteY4" fmla="*/ 2211225 h 2211225"/>
              <a:gd name="connsiteX5" fmla="*/ 240227 w 4649595"/>
              <a:gd name="connsiteY5" fmla="*/ 2211225 h 2211225"/>
              <a:gd name="connsiteX6" fmla="*/ 0 w 4649595"/>
              <a:gd name="connsiteY6" fmla="*/ 1970998 h 2211225"/>
              <a:gd name="connsiteX7" fmla="*/ 0 w 4649595"/>
              <a:gd name="connsiteY7" fmla="*/ 240227 h 2211225"/>
              <a:gd name="connsiteX8" fmla="*/ 240227 w 4649595"/>
              <a:gd name="connsiteY8" fmla="*/ 0 h 2211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49595" h="2211225">
                <a:moveTo>
                  <a:pt x="240227" y="0"/>
                </a:moveTo>
                <a:lnTo>
                  <a:pt x="4409368" y="0"/>
                </a:lnTo>
                <a:cubicBezTo>
                  <a:pt x="4542042" y="0"/>
                  <a:pt x="4649595" y="107553"/>
                  <a:pt x="4649595" y="240227"/>
                </a:cubicBezTo>
                <a:lnTo>
                  <a:pt x="4649595" y="1970998"/>
                </a:lnTo>
                <a:cubicBezTo>
                  <a:pt x="4649595" y="2103672"/>
                  <a:pt x="4542042" y="2211225"/>
                  <a:pt x="4409368" y="2211225"/>
                </a:cubicBezTo>
                <a:lnTo>
                  <a:pt x="240227" y="2211225"/>
                </a:lnTo>
                <a:cubicBezTo>
                  <a:pt x="107553" y="2211225"/>
                  <a:pt x="0" y="2103672"/>
                  <a:pt x="0" y="1970998"/>
                </a:cubicBezTo>
                <a:lnTo>
                  <a:pt x="0" y="240227"/>
                </a:lnTo>
                <a:cubicBezTo>
                  <a:pt x="0" y="107553"/>
                  <a:pt x="107553" y="0"/>
                  <a:pt x="24022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0FB0AC27-BA5F-0623-4976-DC857131A7C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97462" y="2816969"/>
            <a:ext cx="3487196" cy="1658420"/>
          </a:xfrm>
          <a:custGeom>
            <a:avLst/>
            <a:gdLst>
              <a:gd name="connsiteX0" fmla="*/ 240228 w 4649595"/>
              <a:gd name="connsiteY0" fmla="*/ 0 h 2211227"/>
              <a:gd name="connsiteX1" fmla="*/ 4409367 w 4649595"/>
              <a:gd name="connsiteY1" fmla="*/ 0 h 2211227"/>
              <a:gd name="connsiteX2" fmla="*/ 4649595 w 4649595"/>
              <a:gd name="connsiteY2" fmla="*/ 240228 h 2211227"/>
              <a:gd name="connsiteX3" fmla="*/ 4649595 w 4649595"/>
              <a:gd name="connsiteY3" fmla="*/ 1970999 h 2211227"/>
              <a:gd name="connsiteX4" fmla="*/ 4409367 w 4649595"/>
              <a:gd name="connsiteY4" fmla="*/ 2211227 h 2211227"/>
              <a:gd name="connsiteX5" fmla="*/ 240228 w 4649595"/>
              <a:gd name="connsiteY5" fmla="*/ 2211227 h 2211227"/>
              <a:gd name="connsiteX6" fmla="*/ 0 w 4649595"/>
              <a:gd name="connsiteY6" fmla="*/ 1970999 h 2211227"/>
              <a:gd name="connsiteX7" fmla="*/ 0 w 4649595"/>
              <a:gd name="connsiteY7" fmla="*/ 240228 h 2211227"/>
              <a:gd name="connsiteX8" fmla="*/ 240228 w 4649595"/>
              <a:gd name="connsiteY8" fmla="*/ 0 h 2211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49595" h="2211227">
                <a:moveTo>
                  <a:pt x="240228" y="0"/>
                </a:moveTo>
                <a:lnTo>
                  <a:pt x="4409367" y="0"/>
                </a:lnTo>
                <a:cubicBezTo>
                  <a:pt x="4542041" y="0"/>
                  <a:pt x="4649595" y="107554"/>
                  <a:pt x="4649595" y="240228"/>
                </a:cubicBezTo>
                <a:lnTo>
                  <a:pt x="4649595" y="1970999"/>
                </a:lnTo>
                <a:cubicBezTo>
                  <a:pt x="4649595" y="2103673"/>
                  <a:pt x="4542041" y="2211227"/>
                  <a:pt x="4409367" y="2211227"/>
                </a:cubicBezTo>
                <a:lnTo>
                  <a:pt x="240228" y="2211227"/>
                </a:lnTo>
                <a:cubicBezTo>
                  <a:pt x="107554" y="2211227"/>
                  <a:pt x="0" y="2103673"/>
                  <a:pt x="0" y="1970999"/>
                </a:cubicBezTo>
                <a:lnTo>
                  <a:pt x="0" y="240228"/>
                </a:lnTo>
                <a:cubicBezTo>
                  <a:pt x="0" y="107554"/>
                  <a:pt x="107554" y="0"/>
                  <a:pt x="2402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266057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168E2D8-788A-3349-B9E5-6E6B890B955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53987" y="1941682"/>
            <a:ext cx="3466575" cy="1696539"/>
          </a:xfrm>
          <a:custGeom>
            <a:avLst/>
            <a:gdLst>
              <a:gd name="connsiteX0" fmla="*/ 377016 w 4622100"/>
              <a:gd name="connsiteY0" fmla="*/ 0 h 2262052"/>
              <a:gd name="connsiteX1" fmla="*/ 4245084 w 4622100"/>
              <a:gd name="connsiteY1" fmla="*/ 0 h 2262052"/>
              <a:gd name="connsiteX2" fmla="*/ 4622100 w 4622100"/>
              <a:gd name="connsiteY2" fmla="*/ 377016 h 2262052"/>
              <a:gd name="connsiteX3" fmla="*/ 4622100 w 4622100"/>
              <a:gd name="connsiteY3" fmla="*/ 1885036 h 2262052"/>
              <a:gd name="connsiteX4" fmla="*/ 4245084 w 4622100"/>
              <a:gd name="connsiteY4" fmla="*/ 2262052 h 2262052"/>
              <a:gd name="connsiteX5" fmla="*/ 377016 w 4622100"/>
              <a:gd name="connsiteY5" fmla="*/ 2262052 h 2262052"/>
              <a:gd name="connsiteX6" fmla="*/ 0 w 4622100"/>
              <a:gd name="connsiteY6" fmla="*/ 1885036 h 2262052"/>
              <a:gd name="connsiteX7" fmla="*/ 0 w 4622100"/>
              <a:gd name="connsiteY7" fmla="*/ 377016 h 2262052"/>
              <a:gd name="connsiteX8" fmla="*/ 377016 w 4622100"/>
              <a:gd name="connsiteY8" fmla="*/ 0 h 2262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2100" h="2262052">
                <a:moveTo>
                  <a:pt x="377016" y="0"/>
                </a:moveTo>
                <a:lnTo>
                  <a:pt x="4245084" y="0"/>
                </a:lnTo>
                <a:cubicBezTo>
                  <a:pt x="4453304" y="0"/>
                  <a:pt x="4622100" y="168796"/>
                  <a:pt x="4622100" y="377016"/>
                </a:cubicBezTo>
                <a:lnTo>
                  <a:pt x="4622100" y="1885036"/>
                </a:lnTo>
                <a:cubicBezTo>
                  <a:pt x="4622100" y="2093256"/>
                  <a:pt x="4453304" y="2262052"/>
                  <a:pt x="4245084" y="2262052"/>
                </a:cubicBezTo>
                <a:lnTo>
                  <a:pt x="377016" y="2262052"/>
                </a:lnTo>
                <a:cubicBezTo>
                  <a:pt x="168796" y="2262052"/>
                  <a:pt x="0" y="2093256"/>
                  <a:pt x="0" y="1885036"/>
                </a:cubicBezTo>
                <a:lnTo>
                  <a:pt x="0" y="377016"/>
                </a:lnTo>
                <a:cubicBezTo>
                  <a:pt x="0" y="168796"/>
                  <a:pt x="168796" y="0"/>
                  <a:pt x="37701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74275367-642D-1633-7CD9-9C540F628D0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23438" y="1941682"/>
            <a:ext cx="3466575" cy="1696539"/>
          </a:xfrm>
          <a:custGeom>
            <a:avLst/>
            <a:gdLst>
              <a:gd name="connsiteX0" fmla="*/ 377016 w 4622100"/>
              <a:gd name="connsiteY0" fmla="*/ 0 h 2262052"/>
              <a:gd name="connsiteX1" fmla="*/ 4245084 w 4622100"/>
              <a:gd name="connsiteY1" fmla="*/ 0 h 2262052"/>
              <a:gd name="connsiteX2" fmla="*/ 4622100 w 4622100"/>
              <a:gd name="connsiteY2" fmla="*/ 377016 h 2262052"/>
              <a:gd name="connsiteX3" fmla="*/ 4622100 w 4622100"/>
              <a:gd name="connsiteY3" fmla="*/ 1885036 h 2262052"/>
              <a:gd name="connsiteX4" fmla="*/ 4245084 w 4622100"/>
              <a:gd name="connsiteY4" fmla="*/ 2262052 h 2262052"/>
              <a:gd name="connsiteX5" fmla="*/ 377016 w 4622100"/>
              <a:gd name="connsiteY5" fmla="*/ 2262052 h 2262052"/>
              <a:gd name="connsiteX6" fmla="*/ 0 w 4622100"/>
              <a:gd name="connsiteY6" fmla="*/ 1885036 h 2262052"/>
              <a:gd name="connsiteX7" fmla="*/ 0 w 4622100"/>
              <a:gd name="connsiteY7" fmla="*/ 377016 h 2262052"/>
              <a:gd name="connsiteX8" fmla="*/ 377016 w 4622100"/>
              <a:gd name="connsiteY8" fmla="*/ 0 h 2262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2100" h="2262052">
                <a:moveTo>
                  <a:pt x="377016" y="0"/>
                </a:moveTo>
                <a:lnTo>
                  <a:pt x="4245084" y="0"/>
                </a:lnTo>
                <a:cubicBezTo>
                  <a:pt x="4453304" y="0"/>
                  <a:pt x="4622100" y="168796"/>
                  <a:pt x="4622100" y="377016"/>
                </a:cubicBezTo>
                <a:lnTo>
                  <a:pt x="4622100" y="1885036"/>
                </a:lnTo>
                <a:cubicBezTo>
                  <a:pt x="4622100" y="2093256"/>
                  <a:pt x="4453304" y="2262052"/>
                  <a:pt x="4245084" y="2262052"/>
                </a:cubicBezTo>
                <a:lnTo>
                  <a:pt x="377016" y="2262052"/>
                </a:lnTo>
                <a:cubicBezTo>
                  <a:pt x="168796" y="2262052"/>
                  <a:pt x="0" y="2093256"/>
                  <a:pt x="0" y="1885036"/>
                </a:cubicBezTo>
                <a:lnTo>
                  <a:pt x="0" y="377016"/>
                </a:lnTo>
                <a:cubicBezTo>
                  <a:pt x="0" y="168796"/>
                  <a:pt x="168796" y="0"/>
                  <a:pt x="37701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0079388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397B681E-3F53-21D4-F7D8-34216046429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63399" y="1136547"/>
            <a:ext cx="2049296" cy="3354179"/>
          </a:xfrm>
          <a:custGeom>
            <a:avLst/>
            <a:gdLst>
              <a:gd name="connsiteX0" fmla="*/ 296847 w 2732395"/>
              <a:gd name="connsiteY0" fmla="*/ 0 h 4472238"/>
              <a:gd name="connsiteX1" fmla="*/ 2435548 w 2732395"/>
              <a:gd name="connsiteY1" fmla="*/ 0 h 4472238"/>
              <a:gd name="connsiteX2" fmla="*/ 2732395 w 2732395"/>
              <a:gd name="connsiteY2" fmla="*/ 296847 h 4472238"/>
              <a:gd name="connsiteX3" fmla="*/ 2732395 w 2732395"/>
              <a:gd name="connsiteY3" fmla="*/ 4175391 h 4472238"/>
              <a:gd name="connsiteX4" fmla="*/ 2435548 w 2732395"/>
              <a:gd name="connsiteY4" fmla="*/ 4472238 h 4472238"/>
              <a:gd name="connsiteX5" fmla="*/ 296847 w 2732395"/>
              <a:gd name="connsiteY5" fmla="*/ 4472238 h 4472238"/>
              <a:gd name="connsiteX6" fmla="*/ 0 w 2732395"/>
              <a:gd name="connsiteY6" fmla="*/ 4175391 h 4472238"/>
              <a:gd name="connsiteX7" fmla="*/ 0 w 2732395"/>
              <a:gd name="connsiteY7" fmla="*/ 296847 h 4472238"/>
              <a:gd name="connsiteX8" fmla="*/ 296847 w 2732395"/>
              <a:gd name="connsiteY8" fmla="*/ 0 h 4472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32395" h="4472238">
                <a:moveTo>
                  <a:pt x="296847" y="0"/>
                </a:moveTo>
                <a:lnTo>
                  <a:pt x="2435548" y="0"/>
                </a:lnTo>
                <a:cubicBezTo>
                  <a:pt x="2599492" y="0"/>
                  <a:pt x="2732395" y="132903"/>
                  <a:pt x="2732395" y="296847"/>
                </a:cubicBezTo>
                <a:lnTo>
                  <a:pt x="2732395" y="4175391"/>
                </a:lnTo>
                <a:cubicBezTo>
                  <a:pt x="2732395" y="4339335"/>
                  <a:pt x="2599492" y="4472238"/>
                  <a:pt x="2435548" y="4472238"/>
                </a:cubicBezTo>
                <a:lnTo>
                  <a:pt x="296847" y="4472238"/>
                </a:lnTo>
                <a:cubicBezTo>
                  <a:pt x="132903" y="4472238"/>
                  <a:pt x="0" y="4339335"/>
                  <a:pt x="0" y="4175391"/>
                </a:cubicBezTo>
                <a:lnTo>
                  <a:pt x="0" y="296847"/>
                </a:lnTo>
                <a:cubicBezTo>
                  <a:pt x="0" y="132903"/>
                  <a:pt x="132903" y="0"/>
                  <a:pt x="29684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506C3C77-0BE5-8946-53F6-F0B183FCC23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479230" y="2813636"/>
            <a:ext cx="2185541" cy="1658420"/>
          </a:xfrm>
          <a:custGeom>
            <a:avLst/>
            <a:gdLst>
              <a:gd name="connsiteX0" fmla="*/ 240228 w 2914054"/>
              <a:gd name="connsiteY0" fmla="*/ 0 h 2211226"/>
              <a:gd name="connsiteX1" fmla="*/ 2673826 w 2914054"/>
              <a:gd name="connsiteY1" fmla="*/ 0 h 2211226"/>
              <a:gd name="connsiteX2" fmla="*/ 2914054 w 2914054"/>
              <a:gd name="connsiteY2" fmla="*/ 240228 h 2211226"/>
              <a:gd name="connsiteX3" fmla="*/ 2914054 w 2914054"/>
              <a:gd name="connsiteY3" fmla="*/ 1970998 h 2211226"/>
              <a:gd name="connsiteX4" fmla="*/ 2673826 w 2914054"/>
              <a:gd name="connsiteY4" fmla="*/ 2211226 h 2211226"/>
              <a:gd name="connsiteX5" fmla="*/ 240228 w 2914054"/>
              <a:gd name="connsiteY5" fmla="*/ 2211226 h 2211226"/>
              <a:gd name="connsiteX6" fmla="*/ 0 w 2914054"/>
              <a:gd name="connsiteY6" fmla="*/ 1970998 h 2211226"/>
              <a:gd name="connsiteX7" fmla="*/ 0 w 2914054"/>
              <a:gd name="connsiteY7" fmla="*/ 240228 h 2211226"/>
              <a:gd name="connsiteX8" fmla="*/ 240228 w 2914054"/>
              <a:gd name="connsiteY8" fmla="*/ 0 h 2211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14054" h="2211226">
                <a:moveTo>
                  <a:pt x="240228" y="0"/>
                </a:moveTo>
                <a:lnTo>
                  <a:pt x="2673826" y="0"/>
                </a:lnTo>
                <a:cubicBezTo>
                  <a:pt x="2806500" y="0"/>
                  <a:pt x="2914054" y="107554"/>
                  <a:pt x="2914054" y="240228"/>
                </a:cubicBezTo>
                <a:lnTo>
                  <a:pt x="2914054" y="1970998"/>
                </a:lnTo>
                <a:cubicBezTo>
                  <a:pt x="2914054" y="2103672"/>
                  <a:pt x="2806500" y="2211226"/>
                  <a:pt x="2673826" y="2211226"/>
                </a:cubicBezTo>
                <a:lnTo>
                  <a:pt x="240228" y="2211226"/>
                </a:lnTo>
                <a:cubicBezTo>
                  <a:pt x="107554" y="2211226"/>
                  <a:pt x="0" y="2103672"/>
                  <a:pt x="0" y="1970998"/>
                </a:cubicBezTo>
                <a:lnTo>
                  <a:pt x="0" y="240228"/>
                </a:lnTo>
                <a:cubicBezTo>
                  <a:pt x="0" y="107554"/>
                  <a:pt x="107554" y="0"/>
                  <a:pt x="2402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0543171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DF0D6EE6-AFC6-2307-A65B-159BF348095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97236" y="1586518"/>
            <a:ext cx="2030675" cy="2048540"/>
          </a:xfrm>
          <a:custGeom>
            <a:avLst/>
            <a:gdLst>
              <a:gd name="connsiteX0" fmla="*/ 294150 w 2707567"/>
              <a:gd name="connsiteY0" fmla="*/ 0 h 2731387"/>
              <a:gd name="connsiteX1" fmla="*/ 2413417 w 2707567"/>
              <a:gd name="connsiteY1" fmla="*/ 0 h 2731387"/>
              <a:gd name="connsiteX2" fmla="*/ 2707567 w 2707567"/>
              <a:gd name="connsiteY2" fmla="*/ 294150 h 2731387"/>
              <a:gd name="connsiteX3" fmla="*/ 2707567 w 2707567"/>
              <a:gd name="connsiteY3" fmla="*/ 2437237 h 2731387"/>
              <a:gd name="connsiteX4" fmla="*/ 2413417 w 2707567"/>
              <a:gd name="connsiteY4" fmla="*/ 2731387 h 2731387"/>
              <a:gd name="connsiteX5" fmla="*/ 294150 w 2707567"/>
              <a:gd name="connsiteY5" fmla="*/ 2731387 h 2731387"/>
              <a:gd name="connsiteX6" fmla="*/ 0 w 2707567"/>
              <a:gd name="connsiteY6" fmla="*/ 2437237 h 2731387"/>
              <a:gd name="connsiteX7" fmla="*/ 0 w 2707567"/>
              <a:gd name="connsiteY7" fmla="*/ 294150 h 2731387"/>
              <a:gd name="connsiteX8" fmla="*/ 294150 w 2707567"/>
              <a:gd name="connsiteY8" fmla="*/ 0 h 27313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07567" h="2731387">
                <a:moveTo>
                  <a:pt x="294150" y="0"/>
                </a:moveTo>
                <a:lnTo>
                  <a:pt x="2413417" y="0"/>
                </a:lnTo>
                <a:cubicBezTo>
                  <a:pt x="2575872" y="0"/>
                  <a:pt x="2707567" y="131695"/>
                  <a:pt x="2707567" y="294150"/>
                </a:cubicBezTo>
                <a:lnTo>
                  <a:pt x="2707567" y="2437237"/>
                </a:lnTo>
                <a:cubicBezTo>
                  <a:pt x="2707567" y="2599692"/>
                  <a:pt x="2575872" y="2731387"/>
                  <a:pt x="2413417" y="2731387"/>
                </a:cubicBezTo>
                <a:lnTo>
                  <a:pt x="294150" y="2731387"/>
                </a:lnTo>
                <a:cubicBezTo>
                  <a:pt x="131695" y="2731387"/>
                  <a:pt x="0" y="2599692"/>
                  <a:pt x="0" y="2437237"/>
                </a:cubicBezTo>
                <a:lnTo>
                  <a:pt x="0" y="294150"/>
                </a:lnTo>
                <a:cubicBezTo>
                  <a:pt x="0" y="131695"/>
                  <a:pt x="131695" y="0"/>
                  <a:pt x="29415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161C9CF7-47FF-2092-3E56-43EFF704C02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467567" y="1586518"/>
            <a:ext cx="2030675" cy="2048540"/>
          </a:xfrm>
          <a:custGeom>
            <a:avLst/>
            <a:gdLst>
              <a:gd name="connsiteX0" fmla="*/ 294150 w 2707567"/>
              <a:gd name="connsiteY0" fmla="*/ 0 h 2731387"/>
              <a:gd name="connsiteX1" fmla="*/ 2413417 w 2707567"/>
              <a:gd name="connsiteY1" fmla="*/ 0 h 2731387"/>
              <a:gd name="connsiteX2" fmla="*/ 2707567 w 2707567"/>
              <a:gd name="connsiteY2" fmla="*/ 294150 h 2731387"/>
              <a:gd name="connsiteX3" fmla="*/ 2707567 w 2707567"/>
              <a:gd name="connsiteY3" fmla="*/ 2437237 h 2731387"/>
              <a:gd name="connsiteX4" fmla="*/ 2413417 w 2707567"/>
              <a:gd name="connsiteY4" fmla="*/ 2731387 h 2731387"/>
              <a:gd name="connsiteX5" fmla="*/ 294150 w 2707567"/>
              <a:gd name="connsiteY5" fmla="*/ 2731387 h 2731387"/>
              <a:gd name="connsiteX6" fmla="*/ 0 w 2707567"/>
              <a:gd name="connsiteY6" fmla="*/ 2437237 h 2731387"/>
              <a:gd name="connsiteX7" fmla="*/ 0 w 2707567"/>
              <a:gd name="connsiteY7" fmla="*/ 294150 h 2731387"/>
              <a:gd name="connsiteX8" fmla="*/ 294150 w 2707567"/>
              <a:gd name="connsiteY8" fmla="*/ 0 h 27313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07567" h="2731387">
                <a:moveTo>
                  <a:pt x="294150" y="0"/>
                </a:moveTo>
                <a:lnTo>
                  <a:pt x="2413417" y="0"/>
                </a:lnTo>
                <a:cubicBezTo>
                  <a:pt x="2575872" y="0"/>
                  <a:pt x="2707567" y="131695"/>
                  <a:pt x="2707567" y="294150"/>
                </a:cubicBezTo>
                <a:lnTo>
                  <a:pt x="2707567" y="2437237"/>
                </a:lnTo>
                <a:cubicBezTo>
                  <a:pt x="2707567" y="2599692"/>
                  <a:pt x="2575872" y="2731387"/>
                  <a:pt x="2413417" y="2731387"/>
                </a:cubicBezTo>
                <a:lnTo>
                  <a:pt x="294150" y="2731387"/>
                </a:lnTo>
                <a:cubicBezTo>
                  <a:pt x="131695" y="2731387"/>
                  <a:pt x="0" y="2599692"/>
                  <a:pt x="0" y="2437237"/>
                </a:cubicBezTo>
                <a:lnTo>
                  <a:pt x="0" y="294150"/>
                </a:lnTo>
                <a:cubicBezTo>
                  <a:pt x="0" y="131695"/>
                  <a:pt x="131695" y="0"/>
                  <a:pt x="29415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84B630A-C743-5034-920F-97769763638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837898" y="1586518"/>
            <a:ext cx="2030675" cy="2048540"/>
          </a:xfrm>
          <a:custGeom>
            <a:avLst/>
            <a:gdLst>
              <a:gd name="connsiteX0" fmla="*/ 294150 w 2707567"/>
              <a:gd name="connsiteY0" fmla="*/ 0 h 2731387"/>
              <a:gd name="connsiteX1" fmla="*/ 2413417 w 2707567"/>
              <a:gd name="connsiteY1" fmla="*/ 0 h 2731387"/>
              <a:gd name="connsiteX2" fmla="*/ 2707567 w 2707567"/>
              <a:gd name="connsiteY2" fmla="*/ 294150 h 2731387"/>
              <a:gd name="connsiteX3" fmla="*/ 2707567 w 2707567"/>
              <a:gd name="connsiteY3" fmla="*/ 2437237 h 2731387"/>
              <a:gd name="connsiteX4" fmla="*/ 2413417 w 2707567"/>
              <a:gd name="connsiteY4" fmla="*/ 2731387 h 2731387"/>
              <a:gd name="connsiteX5" fmla="*/ 294150 w 2707567"/>
              <a:gd name="connsiteY5" fmla="*/ 2731387 h 2731387"/>
              <a:gd name="connsiteX6" fmla="*/ 0 w 2707567"/>
              <a:gd name="connsiteY6" fmla="*/ 2437237 h 2731387"/>
              <a:gd name="connsiteX7" fmla="*/ 0 w 2707567"/>
              <a:gd name="connsiteY7" fmla="*/ 294150 h 2731387"/>
              <a:gd name="connsiteX8" fmla="*/ 294150 w 2707567"/>
              <a:gd name="connsiteY8" fmla="*/ 0 h 27313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07567" h="2731387">
                <a:moveTo>
                  <a:pt x="294150" y="0"/>
                </a:moveTo>
                <a:lnTo>
                  <a:pt x="2413417" y="0"/>
                </a:lnTo>
                <a:cubicBezTo>
                  <a:pt x="2575872" y="0"/>
                  <a:pt x="2707567" y="131695"/>
                  <a:pt x="2707567" y="294150"/>
                </a:cubicBezTo>
                <a:lnTo>
                  <a:pt x="2707567" y="2437237"/>
                </a:lnTo>
                <a:cubicBezTo>
                  <a:pt x="2707567" y="2599692"/>
                  <a:pt x="2575872" y="2731387"/>
                  <a:pt x="2413417" y="2731387"/>
                </a:cubicBezTo>
                <a:lnTo>
                  <a:pt x="294150" y="2731387"/>
                </a:lnTo>
                <a:cubicBezTo>
                  <a:pt x="131695" y="2731387"/>
                  <a:pt x="0" y="2599692"/>
                  <a:pt x="0" y="2437237"/>
                </a:cubicBezTo>
                <a:lnTo>
                  <a:pt x="0" y="294150"/>
                </a:lnTo>
                <a:cubicBezTo>
                  <a:pt x="0" y="131695"/>
                  <a:pt x="131695" y="0"/>
                  <a:pt x="29415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5888629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795D25C-C6E6-9938-BE56-4816399D83C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71571" y="1259006"/>
            <a:ext cx="3611334" cy="3884494"/>
          </a:xfrm>
          <a:custGeom>
            <a:avLst/>
            <a:gdLst>
              <a:gd name="connsiteX0" fmla="*/ 802535 w 4815112"/>
              <a:gd name="connsiteY0" fmla="*/ 0 h 5179325"/>
              <a:gd name="connsiteX1" fmla="*/ 4012577 w 4815112"/>
              <a:gd name="connsiteY1" fmla="*/ 0 h 5179325"/>
              <a:gd name="connsiteX2" fmla="*/ 4815112 w 4815112"/>
              <a:gd name="connsiteY2" fmla="*/ 802535 h 5179325"/>
              <a:gd name="connsiteX3" fmla="*/ 4815112 w 4815112"/>
              <a:gd name="connsiteY3" fmla="*/ 5179325 h 5179325"/>
              <a:gd name="connsiteX4" fmla="*/ 0 w 4815112"/>
              <a:gd name="connsiteY4" fmla="*/ 5179325 h 5179325"/>
              <a:gd name="connsiteX5" fmla="*/ 0 w 4815112"/>
              <a:gd name="connsiteY5" fmla="*/ 802535 h 5179325"/>
              <a:gd name="connsiteX6" fmla="*/ 802535 w 4815112"/>
              <a:gd name="connsiteY6" fmla="*/ 0 h 5179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5112" h="5179325">
                <a:moveTo>
                  <a:pt x="802535" y="0"/>
                </a:moveTo>
                <a:lnTo>
                  <a:pt x="4012577" y="0"/>
                </a:lnTo>
                <a:cubicBezTo>
                  <a:pt x="4455805" y="0"/>
                  <a:pt x="4815112" y="359307"/>
                  <a:pt x="4815112" y="802535"/>
                </a:cubicBezTo>
                <a:lnTo>
                  <a:pt x="4815112" y="5179325"/>
                </a:lnTo>
                <a:lnTo>
                  <a:pt x="0" y="5179325"/>
                </a:lnTo>
                <a:lnTo>
                  <a:pt x="0" y="802535"/>
                </a:lnTo>
                <a:cubicBezTo>
                  <a:pt x="0" y="359307"/>
                  <a:pt x="359307" y="0"/>
                  <a:pt x="80253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3710674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2E77DB92-199F-F5C4-DA52-61918983247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631226" y="-1"/>
            <a:ext cx="3130636" cy="2988860"/>
          </a:xfrm>
          <a:custGeom>
            <a:avLst/>
            <a:gdLst>
              <a:gd name="connsiteX0" fmla="*/ 0 w 4174181"/>
              <a:gd name="connsiteY0" fmla="*/ 0 h 3985147"/>
              <a:gd name="connsiteX1" fmla="*/ 4174181 w 4174181"/>
              <a:gd name="connsiteY1" fmla="*/ 0 h 3985147"/>
              <a:gd name="connsiteX2" fmla="*/ 4174181 w 4174181"/>
              <a:gd name="connsiteY2" fmla="*/ 3320943 h 3985147"/>
              <a:gd name="connsiteX3" fmla="*/ 3509977 w 4174181"/>
              <a:gd name="connsiteY3" fmla="*/ 3985147 h 3985147"/>
              <a:gd name="connsiteX4" fmla="*/ 664204 w 4174181"/>
              <a:gd name="connsiteY4" fmla="*/ 3985147 h 3985147"/>
              <a:gd name="connsiteX5" fmla="*/ 0 w 4174181"/>
              <a:gd name="connsiteY5" fmla="*/ 3320943 h 39851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174181" h="3985147">
                <a:moveTo>
                  <a:pt x="0" y="0"/>
                </a:moveTo>
                <a:lnTo>
                  <a:pt x="4174181" y="0"/>
                </a:lnTo>
                <a:lnTo>
                  <a:pt x="4174181" y="3320943"/>
                </a:lnTo>
                <a:cubicBezTo>
                  <a:pt x="4174181" y="3687773"/>
                  <a:pt x="3876807" y="3985147"/>
                  <a:pt x="3509977" y="3985147"/>
                </a:cubicBezTo>
                <a:lnTo>
                  <a:pt x="664204" y="3985147"/>
                </a:lnTo>
                <a:cubicBezTo>
                  <a:pt x="297374" y="3985147"/>
                  <a:pt x="0" y="3687773"/>
                  <a:pt x="0" y="3320943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2569151-E2BF-6906-EF36-56CB730FEF6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631225" y="3278611"/>
            <a:ext cx="3130636" cy="1864889"/>
          </a:xfrm>
          <a:custGeom>
            <a:avLst/>
            <a:gdLst>
              <a:gd name="connsiteX0" fmla="*/ 414428 w 4174181"/>
              <a:gd name="connsiteY0" fmla="*/ 0 h 2486518"/>
              <a:gd name="connsiteX1" fmla="*/ 3759753 w 4174181"/>
              <a:gd name="connsiteY1" fmla="*/ 0 h 2486518"/>
              <a:gd name="connsiteX2" fmla="*/ 4174181 w 4174181"/>
              <a:gd name="connsiteY2" fmla="*/ 414428 h 2486518"/>
              <a:gd name="connsiteX3" fmla="*/ 4174181 w 4174181"/>
              <a:gd name="connsiteY3" fmla="*/ 2486518 h 2486518"/>
              <a:gd name="connsiteX4" fmla="*/ 0 w 4174181"/>
              <a:gd name="connsiteY4" fmla="*/ 2486518 h 2486518"/>
              <a:gd name="connsiteX5" fmla="*/ 0 w 4174181"/>
              <a:gd name="connsiteY5" fmla="*/ 414428 h 2486518"/>
              <a:gd name="connsiteX6" fmla="*/ 414428 w 4174181"/>
              <a:gd name="connsiteY6" fmla="*/ 0 h 2486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74181" h="2486518">
                <a:moveTo>
                  <a:pt x="414428" y="0"/>
                </a:moveTo>
                <a:lnTo>
                  <a:pt x="3759753" y="0"/>
                </a:lnTo>
                <a:cubicBezTo>
                  <a:pt x="3988635" y="0"/>
                  <a:pt x="4174181" y="185546"/>
                  <a:pt x="4174181" y="414428"/>
                </a:cubicBezTo>
                <a:lnTo>
                  <a:pt x="4174181" y="2486518"/>
                </a:lnTo>
                <a:lnTo>
                  <a:pt x="0" y="2486518"/>
                </a:lnTo>
                <a:lnTo>
                  <a:pt x="0" y="414428"/>
                </a:lnTo>
                <a:cubicBezTo>
                  <a:pt x="0" y="185546"/>
                  <a:pt x="185546" y="0"/>
                  <a:pt x="4144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5664328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755DBAD-4B8F-96B8-2528-93CB9808F2C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069102" y="925750"/>
            <a:ext cx="1876091" cy="1659497"/>
          </a:xfrm>
          <a:custGeom>
            <a:avLst/>
            <a:gdLst>
              <a:gd name="connsiteX0" fmla="*/ 240384 w 2501454"/>
              <a:gd name="connsiteY0" fmla="*/ 0 h 2212662"/>
              <a:gd name="connsiteX1" fmla="*/ 2261070 w 2501454"/>
              <a:gd name="connsiteY1" fmla="*/ 0 h 2212662"/>
              <a:gd name="connsiteX2" fmla="*/ 2501454 w 2501454"/>
              <a:gd name="connsiteY2" fmla="*/ 240384 h 2212662"/>
              <a:gd name="connsiteX3" fmla="*/ 2501454 w 2501454"/>
              <a:gd name="connsiteY3" fmla="*/ 1972278 h 2212662"/>
              <a:gd name="connsiteX4" fmla="*/ 2261070 w 2501454"/>
              <a:gd name="connsiteY4" fmla="*/ 2212662 h 2212662"/>
              <a:gd name="connsiteX5" fmla="*/ 240384 w 2501454"/>
              <a:gd name="connsiteY5" fmla="*/ 2212662 h 2212662"/>
              <a:gd name="connsiteX6" fmla="*/ 0 w 2501454"/>
              <a:gd name="connsiteY6" fmla="*/ 1972278 h 2212662"/>
              <a:gd name="connsiteX7" fmla="*/ 0 w 2501454"/>
              <a:gd name="connsiteY7" fmla="*/ 240384 h 2212662"/>
              <a:gd name="connsiteX8" fmla="*/ 240384 w 2501454"/>
              <a:gd name="connsiteY8" fmla="*/ 0 h 2212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01454" h="2212662">
                <a:moveTo>
                  <a:pt x="240384" y="0"/>
                </a:moveTo>
                <a:lnTo>
                  <a:pt x="2261070" y="0"/>
                </a:lnTo>
                <a:cubicBezTo>
                  <a:pt x="2393830" y="0"/>
                  <a:pt x="2501454" y="107624"/>
                  <a:pt x="2501454" y="240384"/>
                </a:cubicBezTo>
                <a:lnTo>
                  <a:pt x="2501454" y="1972278"/>
                </a:lnTo>
                <a:cubicBezTo>
                  <a:pt x="2501454" y="2105038"/>
                  <a:pt x="2393830" y="2212662"/>
                  <a:pt x="2261070" y="2212662"/>
                </a:cubicBezTo>
                <a:lnTo>
                  <a:pt x="240384" y="2212662"/>
                </a:lnTo>
                <a:cubicBezTo>
                  <a:pt x="107624" y="2212662"/>
                  <a:pt x="0" y="2105038"/>
                  <a:pt x="0" y="1972278"/>
                </a:cubicBezTo>
                <a:lnTo>
                  <a:pt x="0" y="240384"/>
                </a:lnTo>
                <a:cubicBezTo>
                  <a:pt x="0" y="107624"/>
                  <a:pt x="107624" y="0"/>
                  <a:pt x="24038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FA42745-E13A-36A7-FC09-FB679B29555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069102" y="2875126"/>
            <a:ext cx="1876091" cy="1659497"/>
          </a:xfrm>
          <a:custGeom>
            <a:avLst/>
            <a:gdLst>
              <a:gd name="connsiteX0" fmla="*/ 240383 w 2501455"/>
              <a:gd name="connsiteY0" fmla="*/ 0 h 2212662"/>
              <a:gd name="connsiteX1" fmla="*/ 2261072 w 2501455"/>
              <a:gd name="connsiteY1" fmla="*/ 0 h 2212662"/>
              <a:gd name="connsiteX2" fmla="*/ 2501455 w 2501455"/>
              <a:gd name="connsiteY2" fmla="*/ 240383 h 2212662"/>
              <a:gd name="connsiteX3" fmla="*/ 2501455 w 2501455"/>
              <a:gd name="connsiteY3" fmla="*/ 1972279 h 2212662"/>
              <a:gd name="connsiteX4" fmla="*/ 2261072 w 2501455"/>
              <a:gd name="connsiteY4" fmla="*/ 2212662 h 2212662"/>
              <a:gd name="connsiteX5" fmla="*/ 240383 w 2501455"/>
              <a:gd name="connsiteY5" fmla="*/ 2212662 h 2212662"/>
              <a:gd name="connsiteX6" fmla="*/ 0 w 2501455"/>
              <a:gd name="connsiteY6" fmla="*/ 1972279 h 2212662"/>
              <a:gd name="connsiteX7" fmla="*/ 0 w 2501455"/>
              <a:gd name="connsiteY7" fmla="*/ 240383 h 2212662"/>
              <a:gd name="connsiteX8" fmla="*/ 240383 w 2501455"/>
              <a:gd name="connsiteY8" fmla="*/ 0 h 2212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01455" h="2212662">
                <a:moveTo>
                  <a:pt x="240383" y="0"/>
                </a:moveTo>
                <a:lnTo>
                  <a:pt x="2261072" y="0"/>
                </a:lnTo>
                <a:cubicBezTo>
                  <a:pt x="2393832" y="0"/>
                  <a:pt x="2501455" y="107623"/>
                  <a:pt x="2501455" y="240383"/>
                </a:cubicBezTo>
                <a:lnTo>
                  <a:pt x="2501455" y="1972279"/>
                </a:lnTo>
                <a:cubicBezTo>
                  <a:pt x="2501455" y="2105039"/>
                  <a:pt x="2393832" y="2212662"/>
                  <a:pt x="2261072" y="2212662"/>
                </a:cubicBezTo>
                <a:lnTo>
                  <a:pt x="240383" y="2212662"/>
                </a:lnTo>
                <a:cubicBezTo>
                  <a:pt x="107623" y="2212662"/>
                  <a:pt x="0" y="2105039"/>
                  <a:pt x="0" y="1972279"/>
                </a:cubicBezTo>
                <a:lnTo>
                  <a:pt x="0" y="240383"/>
                </a:lnTo>
                <a:cubicBezTo>
                  <a:pt x="0" y="107623"/>
                  <a:pt x="107623" y="0"/>
                  <a:pt x="24038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4549253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79B1062-FF9B-F448-6D39-7AFC5F20EF4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922046"/>
            <a:ext cx="4248616" cy="3602189"/>
          </a:xfrm>
          <a:custGeom>
            <a:avLst/>
            <a:gdLst>
              <a:gd name="connsiteX0" fmla="*/ 0 w 5664821"/>
              <a:gd name="connsiteY0" fmla="*/ 0 h 4802919"/>
              <a:gd name="connsiteX1" fmla="*/ 4864319 w 5664821"/>
              <a:gd name="connsiteY1" fmla="*/ 0 h 4802919"/>
              <a:gd name="connsiteX2" fmla="*/ 5664821 w 5664821"/>
              <a:gd name="connsiteY2" fmla="*/ 800503 h 4802919"/>
              <a:gd name="connsiteX3" fmla="*/ 5664821 w 5664821"/>
              <a:gd name="connsiteY3" fmla="*/ 4002417 h 4802919"/>
              <a:gd name="connsiteX4" fmla="*/ 4864319 w 5664821"/>
              <a:gd name="connsiteY4" fmla="*/ 4802919 h 4802919"/>
              <a:gd name="connsiteX5" fmla="*/ 0 w 5664821"/>
              <a:gd name="connsiteY5" fmla="*/ 4802919 h 48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64821" h="4802919">
                <a:moveTo>
                  <a:pt x="0" y="0"/>
                </a:moveTo>
                <a:lnTo>
                  <a:pt x="4864319" y="0"/>
                </a:lnTo>
                <a:cubicBezTo>
                  <a:pt x="5306424" y="0"/>
                  <a:pt x="5664821" y="358397"/>
                  <a:pt x="5664821" y="800503"/>
                </a:cubicBezTo>
                <a:lnTo>
                  <a:pt x="5664821" y="4002417"/>
                </a:lnTo>
                <a:cubicBezTo>
                  <a:pt x="5664821" y="4444522"/>
                  <a:pt x="5306424" y="4802919"/>
                  <a:pt x="4864319" y="4802919"/>
                </a:cubicBezTo>
                <a:lnTo>
                  <a:pt x="0" y="480291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95181112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78C6EB9-0811-B353-10DD-15E305C8AFB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59467" y="1006895"/>
            <a:ext cx="1876091" cy="3480177"/>
          </a:xfrm>
          <a:custGeom>
            <a:avLst/>
            <a:gdLst>
              <a:gd name="connsiteX0" fmla="*/ 271757 w 2501454"/>
              <a:gd name="connsiteY0" fmla="*/ 0 h 4640236"/>
              <a:gd name="connsiteX1" fmla="*/ 2229696 w 2501454"/>
              <a:gd name="connsiteY1" fmla="*/ 0 h 4640236"/>
              <a:gd name="connsiteX2" fmla="*/ 2501454 w 2501454"/>
              <a:gd name="connsiteY2" fmla="*/ 271759 h 4640236"/>
              <a:gd name="connsiteX3" fmla="*/ 2501454 w 2501454"/>
              <a:gd name="connsiteY3" fmla="*/ 4368478 h 4640236"/>
              <a:gd name="connsiteX4" fmla="*/ 2229696 w 2501454"/>
              <a:gd name="connsiteY4" fmla="*/ 4640236 h 4640236"/>
              <a:gd name="connsiteX5" fmla="*/ 271757 w 2501454"/>
              <a:gd name="connsiteY5" fmla="*/ 4640236 h 4640236"/>
              <a:gd name="connsiteX6" fmla="*/ 0 w 2501454"/>
              <a:gd name="connsiteY6" fmla="*/ 4368478 h 4640236"/>
              <a:gd name="connsiteX7" fmla="*/ 0 w 2501454"/>
              <a:gd name="connsiteY7" fmla="*/ 271759 h 4640236"/>
              <a:gd name="connsiteX8" fmla="*/ 271757 w 2501454"/>
              <a:gd name="connsiteY8" fmla="*/ 0 h 4640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01454" h="4640236">
                <a:moveTo>
                  <a:pt x="271757" y="0"/>
                </a:moveTo>
                <a:lnTo>
                  <a:pt x="2229696" y="0"/>
                </a:lnTo>
                <a:cubicBezTo>
                  <a:pt x="2379784" y="0"/>
                  <a:pt x="2501454" y="121671"/>
                  <a:pt x="2501454" y="271759"/>
                </a:cubicBezTo>
                <a:lnTo>
                  <a:pt x="2501454" y="4368478"/>
                </a:lnTo>
                <a:cubicBezTo>
                  <a:pt x="2501454" y="4518566"/>
                  <a:pt x="2379784" y="4640236"/>
                  <a:pt x="2229696" y="4640236"/>
                </a:cubicBezTo>
                <a:lnTo>
                  <a:pt x="271757" y="4640236"/>
                </a:lnTo>
                <a:cubicBezTo>
                  <a:pt x="121670" y="4640236"/>
                  <a:pt x="0" y="4518566"/>
                  <a:pt x="0" y="4368478"/>
                </a:cubicBezTo>
                <a:lnTo>
                  <a:pt x="0" y="271759"/>
                </a:lnTo>
                <a:cubicBezTo>
                  <a:pt x="0" y="121671"/>
                  <a:pt x="121670" y="0"/>
                  <a:pt x="27175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BD4A5AE-4233-DD2F-6CF0-674BA974608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90473" y="1006895"/>
            <a:ext cx="1876091" cy="3480177"/>
          </a:xfrm>
          <a:custGeom>
            <a:avLst/>
            <a:gdLst>
              <a:gd name="connsiteX0" fmla="*/ 271758 w 2501454"/>
              <a:gd name="connsiteY0" fmla="*/ 0 h 4640236"/>
              <a:gd name="connsiteX1" fmla="*/ 2229696 w 2501454"/>
              <a:gd name="connsiteY1" fmla="*/ 0 h 4640236"/>
              <a:gd name="connsiteX2" fmla="*/ 2501454 w 2501454"/>
              <a:gd name="connsiteY2" fmla="*/ 271759 h 4640236"/>
              <a:gd name="connsiteX3" fmla="*/ 2501454 w 2501454"/>
              <a:gd name="connsiteY3" fmla="*/ 4368478 h 4640236"/>
              <a:gd name="connsiteX4" fmla="*/ 2229696 w 2501454"/>
              <a:gd name="connsiteY4" fmla="*/ 4640236 h 4640236"/>
              <a:gd name="connsiteX5" fmla="*/ 271758 w 2501454"/>
              <a:gd name="connsiteY5" fmla="*/ 4640236 h 4640236"/>
              <a:gd name="connsiteX6" fmla="*/ 0 w 2501454"/>
              <a:gd name="connsiteY6" fmla="*/ 4368478 h 4640236"/>
              <a:gd name="connsiteX7" fmla="*/ 0 w 2501454"/>
              <a:gd name="connsiteY7" fmla="*/ 271759 h 4640236"/>
              <a:gd name="connsiteX8" fmla="*/ 271758 w 2501454"/>
              <a:gd name="connsiteY8" fmla="*/ 0 h 4640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01454" h="4640236">
                <a:moveTo>
                  <a:pt x="271758" y="0"/>
                </a:moveTo>
                <a:lnTo>
                  <a:pt x="2229696" y="0"/>
                </a:lnTo>
                <a:cubicBezTo>
                  <a:pt x="2379784" y="0"/>
                  <a:pt x="2501454" y="121671"/>
                  <a:pt x="2501454" y="271759"/>
                </a:cubicBezTo>
                <a:lnTo>
                  <a:pt x="2501454" y="4368478"/>
                </a:lnTo>
                <a:cubicBezTo>
                  <a:pt x="2501454" y="4518566"/>
                  <a:pt x="2379784" y="4640236"/>
                  <a:pt x="2229696" y="4640236"/>
                </a:cubicBezTo>
                <a:lnTo>
                  <a:pt x="271758" y="4640236"/>
                </a:lnTo>
                <a:cubicBezTo>
                  <a:pt x="121670" y="4640236"/>
                  <a:pt x="0" y="4518566"/>
                  <a:pt x="0" y="4368478"/>
                </a:cubicBezTo>
                <a:lnTo>
                  <a:pt x="0" y="271759"/>
                </a:lnTo>
                <a:cubicBezTo>
                  <a:pt x="0" y="121671"/>
                  <a:pt x="121670" y="0"/>
                  <a:pt x="27175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9492953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59542-CB61-0406-EADC-B79EAEDE7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F22F63-D313-B114-FD12-A9B4B3A21D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0E953C-AFEF-3D9B-DD4F-34240FA751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8934C-5C52-5345-9FE2-D184200F2DCB}" type="datetimeFigureOut">
              <a:rPr lang="en-US" smtClean="0"/>
              <a:t>6/11/24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B315AA-4A9E-C7FA-D0B6-8517038FC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40B591-BAEE-870D-6C77-F01A2F1D4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230A5-55B1-E345-BCAB-B10F9F99F7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77325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8B459BC-A160-87D4-1632-6C661DD2147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24616" y="1177187"/>
            <a:ext cx="3528723" cy="1696539"/>
          </a:xfrm>
          <a:custGeom>
            <a:avLst/>
            <a:gdLst>
              <a:gd name="connsiteX0" fmla="*/ 377016 w 4704964"/>
              <a:gd name="connsiteY0" fmla="*/ 0 h 2262052"/>
              <a:gd name="connsiteX1" fmla="*/ 4327948 w 4704964"/>
              <a:gd name="connsiteY1" fmla="*/ 0 h 2262052"/>
              <a:gd name="connsiteX2" fmla="*/ 4704964 w 4704964"/>
              <a:gd name="connsiteY2" fmla="*/ 377016 h 2262052"/>
              <a:gd name="connsiteX3" fmla="*/ 4704964 w 4704964"/>
              <a:gd name="connsiteY3" fmla="*/ 1885036 h 2262052"/>
              <a:gd name="connsiteX4" fmla="*/ 4327948 w 4704964"/>
              <a:gd name="connsiteY4" fmla="*/ 2262052 h 2262052"/>
              <a:gd name="connsiteX5" fmla="*/ 377016 w 4704964"/>
              <a:gd name="connsiteY5" fmla="*/ 2262052 h 2262052"/>
              <a:gd name="connsiteX6" fmla="*/ 0 w 4704964"/>
              <a:gd name="connsiteY6" fmla="*/ 1885036 h 2262052"/>
              <a:gd name="connsiteX7" fmla="*/ 0 w 4704964"/>
              <a:gd name="connsiteY7" fmla="*/ 377016 h 2262052"/>
              <a:gd name="connsiteX8" fmla="*/ 377016 w 4704964"/>
              <a:gd name="connsiteY8" fmla="*/ 0 h 2262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04964" h="2262052">
                <a:moveTo>
                  <a:pt x="377016" y="0"/>
                </a:moveTo>
                <a:lnTo>
                  <a:pt x="4327948" y="0"/>
                </a:lnTo>
                <a:cubicBezTo>
                  <a:pt x="4536168" y="0"/>
                  <a:pt x="4704964" y="168796"/>
                  <a:pt x="4704964" y="377016"/>
                </a:cubicBezTo>
                <a:lnTo>
                  <a:pt x="4704964" y="1885036"/>
                </a:lnTo>
                <a:cubicBezTo>
                  <a:pt x="4704964" y="2093256"/>
                  <a:pt x="4536168" y="2262052"/>
                  <a:pt x="4327948" y="2262052"/>
                </a:cubicBezTo>
                <a:lnTo>
                  <a:pt x="377016" y="2262052"/>
                </a:lnTo>
                <a:cubicBezTo>
                  <a:pt x="168796" y="2262052"/>
                  <a:pt x="0" y="2093256"/>
                  <a:pt x="0" y="1885036"/>
                </a:cubicBezTo>
                <a:lnTo>
                  <a:pt x="0" y="377016"/>
                </a:lnTo>
                <a:cubicBezTo>
                  <a:pt x="0" y="168796"/>
                  <a:pt x="168796" y="0"/>
                  <a:pt x="37701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89478117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592BDFEA-195F-7F14-DA77-AC80475272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2491740"/>
          </a:xfrm>
          <a:custGeom>
            <a:avLst/>
            <a:gdLst>
              <a:gd name="connsiteX0" fmla="*/ 0 w 12192000"/>
              <a:gd name="connsiteY0" fmla="*/ 0 h 3322320"/>
              <a:gd name="connsiteX1" fmla="*/ 12192000 w 12192000"/>
              <a:gd name="connsiteY1" fmla="*/ 0 h 3322320"/>
              <a:gd name="connsiteX2" fmla="*/ 12192000 w 12192000"/>
              <a:gd name="connsiteY2" fmla="*/ 3322320 h 3322320"/>
              <a:gd name="connsiteX3" fmla="*/ 0 w 12192000"/>
              <a:gd name="connsiteY3" fmla="*/ 3322320 h 3322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322320">
                <a:moveTo>
                  <a:pt x="0" y="0"/>
                </a:moveTo>
                <a:lnTo>
                  <a:pt x="12192000" y="0"/>
                </a:lnTo>
                <a:lnTo>
                  <a:pt x="12192000" y="3322320"/>
                </a:lnTo>
                <a:lnTo>
                  <a:pt x="0" y="332232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91194874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A67F6BA-DF12-658F-9C0A-14E14CF8457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36119" y="976867"/>
            <a:ext cx="1968830" cy="1741529"/>
          </a:xfrm>
          <a:custGeom>
            <a:avLst/>
            <a:gdLst>
              <a:gd name="connsiteX0" fmla="*/ 252266 w 2625106"/>
              <a:gd name="connsiteY0" fmla="*/ 0 h 2322038"/>
              <a:gd name="connsiteX1" fmla="*/ 2372840 w 2625106"/>
              <a:gd name="connsiteY1" fmla="*/ 0 h 2322038"/>
              <a:gd name="connsiteX2" fmla="*/ 2625106 w 2625106"/>
              <a:gd name="connsiteY2" fmla="*/ 252266 h 2322038"/>
              <a:gd name="connsiteX3" fmla="*/ 2625106 w 2625106"/>
              <a:gd name="connsiteY3" fmla="*/ 2069772 h 2322038"/>
              <a:gd name="connsiteX4" fmla="*/ 2372840 w 2625106"/>
              <a:gd name="connsiteY4" fmla="*/ 2322038 h 2322038"/>
              <a:gd name="connsiteX5" fmla="*/ 252266 w 2625106"/>
              <a:gd name="connsiteY5" fmla="*/ 2322038 h 2322038"/>
              <a:gd name="connsiteX6" fmla="*/ 0 w 2625106"/>
              <a:gd name="connsiteY6" fmla="*/ 2069772 h 2322038"/>
              <a:gd name="connsiteX7" fmla="*/ 0 w 2625106"/>
              <a:gd name="connsiteY7" fmla="*/ 252266 h 2322038"/>
              <a:gd name="connsiteX8" fmla="*/ 252266 w 2625106"/>
              <a:gd name="connsiteY8" fmla="*/ 0 h 2322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25106" h="2322038">
                <a:moveTo>
                  <a:pt x="252266" y="0"/>
                </a:moveTo>
                <a:lnTo>
                  <a:pt x="2372840" y="0"/>
                </a:lnTo>
                <a:cubicBezTo>
                  <a:pt x="2512163" y="0"/>
                  <a:pt x="2625106" y="112943"/>
                  <a:pt x="2625106" y="252266"/>
                </a:cubicBezTo>
                <a:lnTo>
                  <a:pt x="2625106" y="2069772"/>
                </a:lnTo>
                <a:cubicBezTo>
                  <a:pt x="2625106" y="2209095"/>
                  <a:pt x="2512163" y="2322038"/>
                  <a:pt x="2372840" y="2322038"/>
                </a:cubicBezTo>
                <a:lnTo>
                  <a:pt x="252266" y="2322038"/>
                </a:lnTo>
                <a:cubicBezTo>
                  <a:pt x="112943" y="2322038"/>
                  <a:pt x="0" y="2209095"/>
                  <a:pt x="0" y="2069772"/>
                </a:cubicBezTo>
                <a:lnTo>
                  <a:pt x="0" y="252266"/>
                </a:lnTo>
                <a:cubicBezTo>
                  <a:pt x="0" y="112943"/>
                  <a:pt x="112943" y="0"/>
                  <a:pt x="2522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687B36C-AC8B-364D-3084-56556F0BFBA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79513" y="2904868"/>
            <a:ext cx="1968830" cy="1741529"/>
          </a:xfrm>
          <a:custGeom>
            <a:avLst/>
            <a:gdLst>
              <a:gd name="connsiteX0" fmla="*/ 252266 w 2625106"/>
              <a:gd name="connsiteY0" fmla="*/ 0 h 2322038"/>
              <a:gd name="connsiteX1" fmla="*/ 2372840 w 2625106"/>
              <a:gd name="connsiteY1" fmla="*/ 0 h 2322038"/>
              <a:gd name="connsiteX2" fmla="*/ 2625106 w 2625106"/>
              <a:gd name="connsiteY2" fmla="*/ 252266 h 2322038"/>
              <a:gd name="connsiteX3" fmla="*/ 2625106 w 2625106"/>
              <a:gd name="connsiteY3" fmla="*/ 2069772 h 2322038"/>
              <a:gd name="connsiteX4" fmla="*/ 2372840 w 2625106"/>
              <a:gd name="connsiteY4" fmla="*/ 2322038 h 2322038"/>
              <a:gd name="connsiteX5" fmla="*/ 252266 w 2625106"/>
              <a:gd name="connsiteY5" fmla="*/ 2322038 h 2322038"/>
              <a:gd name="connsiteX6" fmla="*/ 0 w 2625106"/>
              <a:gd name="connsiteY6" fmla="*/ 2069772 h 2322038"/>
              <a:gd name="connsiteX7" fmla="*/ 0 w 2625106"/>
              <a:gd name="connsiteY7" fmla="*/ 252266 h 2322038"/>
              <a:gd name="connsiteX8" fmla="*/ 252266 w 2625106"/>
              <a:gd name="connsiteY8" fmla="*/ 0 h 2322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25106" h="2322038">
                <a:moveTo>
                  <a:pt x="252266" y="0"/>
                </a:moveTo>
                <a:lnTo>
                  <a:pt x="2372840" y="0"/>
                </a:lnTo>
                <a:cubicBezTo>
                  <a:pt x="2512163" y="0"/>
                  <a:pt x="2625106" y="112943"/>
                  <a:pt x="2625106" y="252266"/>
                </a:cubicBezTo>
                <a:lnTo>
                  <a:pt x="2625106" y="2069772"/>
                </a:lnTo>
                <a:cubicBezTo>
                  <a:pt x="2625106" y="2209095"/>
                  <a:pt x="2512163" y="2322038"/>
                  <a:pt x="2372840" y="2322038"/>
                </a:cubicBezTo>
                <a:lnTo>
                  <a:pt x="252266" y="2322038"/>
                </a:lnTo>
                <a:cubicBezTo>
                  <a:pt x="112943" y="2322038"/>
                  <a:pt x="0" y="2209095"/>
                  <a:pt x="0" y="2069772"/>
                </a:cubicBezTo>
                <a:lnTo>
                  <a:pt x="0" y="252266"/>
                </a:lnTo>
                <a:cubicBezTo>
                  <a:pt x="0" y="112943"/>
                  <a:pt x="112943" y="0"/>
                  <a:pt x="2522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4677469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82996EF2-4B4E-E640-8B5E-036A15DB6DC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24616" y="2856310"/>
            <a:ext cx="3658289" cy="1696539"/>
          </a:xfrm>
          <a:custGeom>
            <a:avLst/>
            <a:gdLst>
              <a:gd name="connsiteX0" fmla="*/ 377016 w 4877718"/>
              <a:gd name="connsiteY0" fmla="*/ 0 h 2262052"/>
              <a:gd name="connsiteX1" fmla="*/ 4500702 w 4877718"/>
              <a:gd name="connsiteY1" fmla="*/ 0 h 2262052"/>
              <a:gd name="connsiteX2" fmla="*/ 4877718 w 4877718"/>
              <a:gd name="connsiteY2" fmla="*/ 377016 h 2262052"/>
              <a:gd name="connsiteX3" fmla="*/ 4877718 w 4877718"/>
              <a:gd name="connsiteY3" fmla="*/ 1885036 h 2262052"/>
              <a:gd name="connsiteX4" fmla="*/ 4500702 w 4877718"/>
              <a:gd name="connsiteY4" fmla="*/ 2262052 h 2262052"/>
              <a:gd name="connsiteX5" fmla="*/ 377016 w 4877718"/>
              <a:gd name="connsiteY5" fmla="*/ 2262052 h 2262052"/>
              <a:gd name="connsiteX6" fmla="*/ 0 w 4877718"/>
              <a:gd name="connsiteY6" fmla="*/ 1885036 h 2262052"/>
              <a:gd name="connsiteX7" fmla="*/ 0 w 4877718"/>
              <a:gd name="connsiteY7" fmla="*/ 377016 h 2262052"/>
              <a:gd name="connsiteX8" fmla="*/ 377016 w 4877718"/>
              <a:gd name="connsiteY8" fmla="*/ 0 h 2262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77718" h="2262052">
                <a:moveTo>
                  <a:pt x="377016" y="0"/>
                </a:moveTo>
                <a:lnTo>
                  <a:pt x="4500702" y="0"/>
                </a:lnTo>
                <a:cubicBezTo>
                  <a:pt x="4708922" y="0"/>
                  <a:pt x="4877718" y="168796"/>
                  <a:pt x="4877718" y="377016"/>
                </a:cubicBezTo>
                <a:lnTo>
                  <a:pt x="4877718" y="1885036"/>
                </a:lnTo>
                <a:cubicBezTo>
                  <a:pt x="4877718" y="2093256"/>
                  <a:pt x="4708922" y="2262052"/>
                  <a:pt x="4500702" y="2262052"/>
                </a:cubicBezTo>
                <a:lnTo>
                  <a:pt x="377016" y="2262052"/>
                </a:lnTo>
                <a:cubicBezTo>
                  <a:pt x="168796" y="2262052"/>
                  <a:pt x="0" y="2093256"/>
                  <a:pt x="0" y="1885036"/>
                </a:cubicBezTo>
                <a:lnTo>
                  <a:pt x="0" y="377016"/>
                </a:lnTo>
                <a:cubicBezTo>
                  <a:pt x="0" y="168796"/>
                  <a:pt x="168796" y="0"/>
                  <a:pt x="37701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7B3E0666-34A7-1013-004B-043DE599A0B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90661" y="1159770"/>
            <a:ext cx="3528723" cy="1696539"/>
          </a:xfrm>
          <a:custGeom>
            <a:avLst/>
            <a:gdLst>
              <a:gd name="connsiteX0" fmla="*/ 377016 w 4704964"/>
              <a:gd name="connsiteY0" fmla="*/ 0 h 2262052"/>
              <a:gd name="connsiteX1" fmla="*/ 4327948 w 4704964"/>
              <a:gd name="connsiteY1" fmla="*/ 0 h 2262052"/>
              <a:gd name="connsiteX2" fmla="*/ 4704964 w 4704964"/>
              <a:gd name="connsiteY2" fmla="*/ 377016 h 2262052"/>
              <a:gd name="connsiteX3" fmla="*/ 4704964 w 4704964"/>
              <a:gd name="connsiteY3" fmla="*/ 1885036 h 2262052"/>
              <a:gd name="connsiteX4" fmla="*/ 4327948 w 4704964"/>
              <a:gd name="connsiteY4" fmla="*/ 2262052 h 2262052"/>
              <a:gd name="connsiteX5" fmla="*/ 377016 w 4704964"/>
              <a:gd name="connsiteY5" fmla="*/ 2262052 h 2262052"/>
              <a:gd name="connsiteX6" fmla="*/ 0 w 4704964"/>
              <a:gd name="connsiteY6" fmla="*/ 1885036 h 2262052"/>
              <a:gd name="connsiteX7" fmla="*/ 0 w 4704964"/>
              <a:gd name="connsiteY7" fmla="*/ 377016 h 2262052"/>
              <a:gd name="connsiteX8" fmla="*/ 377016 w 4704964"/>
              <a:gd name="connsiteY8" fmla="*/ 0 h 2262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04964" h="2262052">
                <a:moveTo>
                  <a:pt x="377016" y="0"/>
                </a:moveTo>
                <a:lnTo>
                  <a:pt x="4327948" y="0"/>
                </a:lnTo>
                <a:cubicBezTo>
                  <a:pt x="4536168" y="0"/>
                  <a:pt x="4704964" y="168796"/>
                  <a:pt x="4704964" y="377016"/>
                </a:cubicBezTo>
                <a:lnTo>
                  <a:pt x="4704964" y="1885036"/>
                </a:lnTo>
                <a:cubicBezTo>
                  <a:pt x="4704964" y="2093256"/>
                  <a:pt x="4536168" y="2262052"/>
                  <a:pt x="4327948" y="2262052"/>
                </a:cubicBezTo>
                <a:lnTo>
                  <a:pt x="377016" y="2262052"/>
                </a:lnTo>
                <a:cubicBezTo>
                  <a:pt x="168796" y="2262052"/>
                  <a:pt x="0" y="2093256"/>
                  <a:pt x="0" y="1885036"/>
                </a:cubicBezTo>
                <a:lnTo>
                  <a:pt x="0" y="377016"/>
                </a:lnTo>
                <a:cubicBezTo>
                  <a:pt x="0" y="168796"/>
                  <a:pt x="168796" y="0"/>
                  <a:pt x="37701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39808423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06A22A5-8619-D243-2B9C-302057E001E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3" y="2655931"/>
            <a:ext cx="6131860" cy="2487569"/>
          </a:xfrm>
          <a:custGeom>
            <a:avLst/>
            <a:gdLst>
              <a:gd name="connsiteX0" fmla="*/ 0 w 8175813"/>
              <a:gd name="connsiteY0" fmla="*/ 0 h 3316759"/>
              <a:gd name="connsiteX1" fmla="*/ 7623009 w 8175813"/>
              <a:gd name="connsiteY1" fmla="*/ 0 h 3316759"/>
              <a:gd name="connsiteX2" fmla="*/ 8175813 w 8175813"/>
              <a:gd name="connsiteY2" fmla="*/ 552804 h 3316759"/>
              <a:gd name="connsiteX3" fmla="*/ 8175813 w 8175813"/>
              <a:gd name="connsiteY3" fmla="*/ 3316759 h 3316759"/>
              <a:gd name="connsiteX4" fmla="*/ 0 w 8175813"/>
              <a:gd name="connsiteY4" fmla="*/ 3316759 h 3316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75813" h="3316759">
                <a:moveTo>
                  <a:pt x="0" y="0"/>
                </a:moveTo>
                <a:lnTo>
                  <a:pt x="7623009" y="0"/>
                </a:lnTo>
                <a:cubicBezTo>
                  <a:pt x="7928314" y="0"/>
                  <a:pt x="8175813" y="247499"/>
                  <a:pt x="8175813" y="552804"/>
                </a:cubicBezTo>
                <a:lnTo>
                  <a:pt x="8175813" y="3316759"/>
                </a:lnTo>
                <a:lnTo>
                  <a:pt x="0" y="331675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42994313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2DBABD10-4920-1413-C714-295E071ECB7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93399797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E9BC04C-A796-00F8-5D0B-C3C8F6073C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2494" y="702284"/>
            <a:ext cx="4276292" cy="4276292"/>
          </a:xfrm>
          <a:prstGeom prst="rect">
            <a:avLst/>
          </a:prstGeom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14446574-EC66-EB99-7B1B-93B83083F34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03687" y="1819126"/>
            <a:ext cx="3115492" cy="1959429"/>
          </a:xfrm>
          <a:custGeom>
            <a:avLst/>
            <a:gdLst>
              <a:gd name="connsiteX0" fmla="*/ 0 w 4153989"/>
              <a:gd name="connsiteY0" fmla="*/ 0 h 2612572"/>
              <a:gd name="connsiteX1" fmla="*/ 4153989 w 4153989"/>
              <a:gd name="connsiteY1" fmla="*/ 0 h 2612572"/>
              <a:gd name="connsiteX2" fmla="*/ 4153989 w 4153989"/>
              <a:gd name="connsiteY2" fmla="*/ 2612572 h 2612572"/>
              <a:gd name="connsiteX3" fmla="*/ 0 w 4153989"/>
              <a:gd name="connsiteY3" fmla="*/ 2612572 h 2612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53989" h="2612572">
                <a:moveTo>
                  <a:pt x="0" y="0"/>
                </a:moveTo>
                <a:lnTo>
                  <a:pt x="4153989" y="0"/>
                </a:lnTo>
                <a:lnTo>
                  <a:pt x="4153989" y="2612572"/>
                </a:lnTo>
                <a:lnTo>
                  <a:pt x="0" y="261257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7DDC124-DDF5-BC84-E8FF-8ABD6C0C0D6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2494" y="702284"/>
            <a:ext cx="4276292" cy="4276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8940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68;p12">
            <a:extLst>
              <a:ext uri="{FF2B5EF4-FFF2-40B4-BE49-F238E27FC236}">
                <a16:creationId xmlns:a16="http://schemas.microsoft.com/office/drawing/2014/main" id="{BDEC2645-A25E-EC86-25D5-0B594AD368B4}"/>
              </a:ext>
            </a:extLst>
          </p:cNvPr>
          <p:cNvGrpSpPr/>
          <p:nvPr/>
        </p:nvGrpSpPr>
        <p:grpSpPr>
          <a:xfrm>
            <a:off x="4482904" y="1414179"/>
            <a:ext cx="3852689" cy="2782666"/>
            <a:chOff x="-1" y="57"/>
            <a:chExt cx="9664234" cy="7335775"/>
          </a:xfrm>
        </p:grpSpPr>
        <p:sp>
          <p:nvSpPr>
            <p:cNvPr id="3" name="Google Shape;69;p12">
              <a:extLst>
                <a:ext uri="{FF2B5EF4-FFF2-40B4-BE49-F238E27FC236}">
                  <a16:creationId xmlns:a16="http://schemas.microsoft.com/office/drawing/2014/main" id="{A23052CA-1B96-7051-68C5-432C4D778560}"/>
                </a:ext>
              </a:extLst>
            </p:cNvPr>
            <p:cNvSpPr/>
            <p:nvPr/>
          </p:nvSpPr>
          <p:spPr>
            <a:xfrm>
              <a:off x="3860412" y="6587410"/>
              <a:ext cx="1917830" cy="509630"/>
            </a:xfrm>
            <a:prstGeom prst="rect">
              <a:avLst/>
            </a:prstGeom>
            <a:solidFill>
              <a:srgbClr val="A0A0A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 sz="1400">
                  <a:latin typeface="Arial"/>
                  <a:ea typeface="Arial"/>
                  <a:cs typeface="Arial"/>
                  <a:sym typeface="Arial"/>
                </a:defRPr>
              </a:pPr>
              <a:endParaRPr sz="1050"/>
            </a:p>
          </p:txBody>
        </p:sp>
        <p:sp>
          <p:nvSpPr>
            <p:cNvPr id="4" name="Google Shape;70;p12">
              <a:extLst>
                <a:ext uri="{FF2B5EF4-FFF2-40B4-BE49-F238E27FC236}">
                  <a16:creationId xmlns:a16="http://schemas.microsoft.com/office/drawing/2014/main" id="{1C11DC5F-8418-6926-AC05-3B9CD351AA91}"/>
                </a:ext>
              </a:extLst>
            </p:cNvPr>
            <p:cNvSpPr/>
            <p:nvPr/>
          </p:nvSpPr>
          <p:spPr>
            <a:xfrm flipH="1">
              <a:off x="5617133" y="6308025"/>
              <a:ext cx="799071" cy="9743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32" h="20579" extrusionOk="0">
                  <a:moveTo>
                    <a:pt x="1660" y="17703"/>
                  </a:moveTo>
                  <a:cubicBezTo>
                    <a:pt x="2613" y="16916"/>
                    <a:pt x="5459" y="15149"/>
                    <a:pt x="6736" y="14129"/>
                  </a:cubicBezTo>
                  <a:cubicBezTo>
                    <a:pt x="8013" y="13109"/>
                    <a:pt x="8628" y="12357"/>
                    <a:pt x="9321" y="11584"/>
                  </a:cubicBezTo>
                  <a:cubicBezTo>
                    <a:pt x="10014" y="10810"/>
                    <a:pt x="10291" y="10462"/>
                    <a:pt x="10891" y="9490"/>
                  </a:cubicBezTo>
                  <a:cubicBezTo>
                    <a:pt x="11490" y="8518"/>
                    <a:pt x="12399" y="6964"/>
                    <a:pt x="12921" y="5753"/>
                  </a:cubicBezTo>
                  <a:cubicBezTo>
                    <a:pt x="13444" y="4541"/>
                    <a:pt x="13783" y="3021"/>
                    <a:pt x="14029" y="2221"/>
                  </a:cubicBezTo>
                  <a:cubicBezTo>
                    <a:pt x="14275" y="1420"/>
                    <a:pt x="14152" y="1188"/>
                    <a:pt x="14398" y="948"/>
                  </a:cubicBezTo>
                  <a:cubicBezTo>
                    <a:pt x="14644" y="708"/>
                    <a:pt x="14552" y="-955"/>
                    <a:pt x="15505" y="784"/>
                  </a:cubicBezTo>
                  <a:cubicBezTo>
                    <a:pt x="16459" y="2522"/>
                    <a:pt x="20352" y="8778"/>
                    <a:pt x="20121" y="11378"/>
                  </a:cubicBezTo>
                  <a:cubicBezTo>
                    <a:pt x="19891" y="13979"/>
                    <a:pt x="17321" y="15211"/>
                    <a:pt x="14121" y="16388"/>
                  </a:cubicBezTo>
                  <a:cubicBezTo>
                    <a:pt x="10921" y="17565"/>
                    <a:pt x="3091" y="17743"/>
                    <a:pt x="921" y="18441"/>
                  </a:cubicBezTo>
                  <a:cubicBezTo>
                    <a:pt x="-1248" y="19140"/>
                    <a:pt x="1090" y="20508"/>
                    <a:pt x="1105" y="20577"/>
                  </a:cubicBezTo>
                  <a:cubicBezTo>
                    <a:pt x="1121" y="20645"/>
                    <a:pt x="921" y="19330"/>
                    <a:pt x="1013" y="18852"/>
                  </a:cubicBezTo>
                  <a:cubicBezTo>
                    <a:pt x="1105" y="18373"/>
                    <a:pt x="706" y="18489"/>
                    <a:pt x="1660" y="17703"/>
                  </a:cubicBezTo>
                  <a:close/>
                </a:path>
              </a:pathLst>
            </a:custGeom>
            <a:solidFill>
              <a:srgbClr val="A0A0A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 sz="1400">
                  <a:latin typeface="Arial"/>
                  <a:ea typeface="Arial"/>
                  <a:cs typeface="Arial"/>
                  <a:sym typeface="Arial"/>
                </a:defRPr>
              </a:pPr>
              <a:endParaRPr sz="1050"/>
            </a:p>
          </p:txBody>
        </p:sp>
        <p:sp>
          <p:nvSpPr>
            <p:cNvPr id="5" name="Google Shape;71;p12">
              <a:extLst>
                <a:ext uri="{FF2B5EF4-FFF2-40B4-BE49-F238E27FC236}">
                  <a16:creationId xmlns:a16="http://schemas.microsoft.com/office/drawing/2014/main" id="{37003961-7E49-6D80-4844-006A7C8156F4}"/>
                </a:ext>
              </a:extLst>
            </p:cNvPr>
            <p:cNvSpPr/>
            <p:nvPr/>
          </p:nvSpPr>
          <p:spPr>
            <a:xfrm>
              <a:off x="3243089" y="6355046"/>
              <a:ext cx="799072" cy="9162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32" h="20579" extrusionOk="0">
                  <a:moveTo>
                    <a:pt x="1660" y="17703"/>
                  </a:moveTo>
                  <a:cubicBezTo>
                    <a:pt x="2613" y="16916"/>
                    <a:pt x="5459" y="15149"/>
                    <a:pt x="6736" y="14129"/>
                  </a:cubicBezTo>
                  <a:cubicBezTo>
                    <a:pt x="8013" y="13109"/>
                    <a:pt x="8628" y="12357"/>
                    <a:pt x="9321" y="11584"/>
                  </a:cubicBezTo>
                  <a:cubicBezTo>
                    <a:pt x="10014" y="10810"/>
                    <a:pt x="10291" y="10462"/>
                    <a:pt x="10891" y="9490"/>
                  </a:cubicBezTo>
                  <a:cubicBezTo>
                    <a:pt x="11490" y="8518"/>
                    <a:pt x="12399" y="6964"/>
                    <a:pt x="12921" y="5753"/>
                  </a:cubicBezTo>
                  <a:cubicBezTo>
                    <a:pt x="13444" y="4541"/>
                    <a:pt x="13783" y="3021"/>
                    <a:pt x="14029" y="2221"/>
                  </a:cubicBezTo>
                  <a:cubicBezTo>
                    <a:pt x="14275" y="1420"/>
                    <a:pt x="14152" y="1188"/>
                    <a:pt x="14398" y="948"/>
                  </a:cubicBezTo>
                  <a:cubicBezTo>
                    <a:pt x="14644" y="708"/>
                    <a:pt x="14552" y="-955"/>
                    <a:pt x="15505" y="784"/>
                  </a:cubicBezTo>
                  <a:cubicBezTo>
                    <a:pt x="16459" y="2522"/>
                    <a:pt x="20352" y="8778"/>
                    <a:pt x="20121" y="11378"/>
                  </a:cubicBezTo>
                  <a:cubicBezTo>
                    <a:pt x="19891" y="13979"/>
                    <a:pt x="17321" y="15211"/>
                    <a:pt x="14121" y="16388"/>
                  </a:cubicBezTo>
                  <a:cubicBezTo>
                    <a:pt x="10921" y="17565"/>
                    <a:pt x="3091" y="17743"/>
                    <a:pt x="921" y="18441"/>
                  </a:cubicBezTo>
                  <a:cubicBezTo>
                    <a:pt x="-1248" y="19140"/>
                    <a:pt x="1090" y="20508"/>
                    <a:pt x="1105" y="20577"/>
                  </a:cubicBezTo>
                  <a:cubicBezTo>
                    <a:pt x="1121" y="20645"/>
                    <a:pt x="921" y="19330"/>
                    <a:pt x="1013" y="18852"/>
                  </a:cubicBezTo>
                  <a:cubicBezTo>
                    <a:pt x="1105" y="18373"/>
                    <a:pt x="706" y="18489"/>
                    <a:pt x="1660" y="17703"/>
                  </a:cubicBezTo>
                  <a:close/>
                </a:path>
              </a:pathLst>
            </a:custGeom>
            <a:solidFill>
              <a:srgbClr val="A0A0A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 sz="1400">
                  <a:latin typeface="Arial"/>
                  <a:ea typeface="Arial"/>
                  <a:cs typeface="Arial"/>
                  <a:sym typeface="Arial"/>
                </a:defRPr>
              </a:pPr>
              <a:endParaRPr sz="1050"/>
            </a:p>
          </p:txBody>
        </p:sp>
        <p:sp>
          <p:nvSpPr>
            <p:cNvPr id="6" name="Google Shape;72;p12">
              <a:extLst>
                <a:ext uri="{FF2B5EF4-FFF2-40B4-BE49-F238E27FC236}">
                  <a16:creationId xmlns:a16="http://schemas.microsoft.com/office/drawing/2014/main" id="{2E70BF64-09C4-0F09-0DA9-183F8639E890}"/>
                </a:ext>
              </a:extLst>
            </p:cNvPr>
            <p:cNvSpPr/>
            <p:nvPr/>
          </p:nvSpPr>
          <p:spPr>
            <a:xfrm>
              <a:off x="3523672" y="6052927"/>
              <a:ext cx="174021" cy="50305"/>
            </a:xfrm>
            <a:prstGeom prst="rect">
              <a:avLst/>
            </a:prstGeom>
            <a:solidFill>
              <a:srgbClr val="A0A0A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 sz="1400">
                  <a:latin typeface="Arial"/>
                  <a:ea typeface="Arial"/>
                  <a:cs typeface="Arial"/>
                  <a:sym typeface="Arial"/>
                </a:defRPr>
              </a:pPr>
              <a:endParaRPr sz="1050"/>
            </a:p>
          </p:txBody>
        </p:sp>
        <p:sp>
          <p:nvSpPr>
            <p:cNvPr id="7" name="Google Shape;73;p12">
              <a:extLst>
                <a:ext uri="{FF2B5EF4-FFF2-40B4-BE49-F238E27FC236}">
                  <a16:creationId xmlns:a16="http://schemas.microsoft.com/office/drawing/2014/main" id="{E5479791-5C2C-C3DB-F3EA-B804FF3E3C0A}"/>
                </a:ext>
              </a:extLst>
            </p:cNvPr>
            <p:cNvSpPr/>
            <p:nvPr/>
          </p:nvSpPr>
          <p:spPr>
            <a:xfrm>
              <a:off x="3852361" y="6144952"/>
              <a:ext cx="1962236" cy="370096"/>
            </a:xfrm>
            <a:prstGeom prst="rect">
              <a:avLst/>
            </a:prstGeom>
            <a:solidFill>
              <a:srgbClr val="A0A0A0"/>
            </a:solidFill>
            <a:ln w="9525" cap="flat">
              <a:solidFill>
                <a:srgbClr val="666666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 sz="1400">
                  <a:latin typeface="Arial"/>
                  <a:ea typeface="Arial"/>
                  <a:cs typeface="Arial"/>
                  <a:sym typeface="Arial"/>
                </a:defRPr>
              </a:pPr>
              <a:endParaRPr sz="1050"/>
            </a:p>
          </p:txBody>
        </p:sp>
        <p:grpSp>
          <p:nvGrpSpPr>
            <p:cNvPr id="8" name="Google Shape;74;p12">
              <a:extLst>
                <a:ext uri="{FF2B5EF4-FFF2-40B4-BE49-F238E27FC236}">
                  <a16:creationId xmlns:a16="http://schemas.microsoft.com/office/drawing/2014/main" id="{907FC03B-8FDD-A94C-5E39-CA46040F05C0}"/>
                </a:ext>
              </a:extLst>
            </p:cNvPr>
            <p:cNvGrpSpPr/>
            <p:nvPr/>
          </p:nvGrpSpPr>
          <p:grpSpPr>
            <a:xfrm>
              <a:off x="3673635" y="6779351"/>
              <a:ext cx="2" cy="12701"/>
              <a:chOff x="-1" y="0"/>
              <a:chExt cx="2" cy="12700"/>
            </a:xfrm>
          </p:grpSpPr>
          <p:sp>
            <p:nvSpPr>
              <p:cNvPr id="36" name="Line">
                <a:extLst>
                  <a:ext uri="{FF2B5EF4-FFF2-40B4-BE49-F238E27FC236}">
                    <a16:creationId xmlns:a16="http://schemas.microsoft.com/office/drawing/2014/main" id="{582C3A97-686A-20C7-1259-D48D2FBDFDAA}"/>
                  </a:ext>
                </a:extLst>
              </p:cNvPr>
              <p:cNvSpPr/>
              <p:nvPr/>
            </p:nvSpPr>
            <p:spPr>
              <a:xfrm flipV="1">
                <a:off x="-1" y="0"/>
                <a:ext cx="2" cy="12700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 sz="1400">
                    <a:solidFill>
                      <a:srgbClr val="333333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 sz="1050"/>
              </a:p>
            </p:txBody>
          </p:sp>
          <p:sp>
            <p:nvSpPr>
              <p:cNvPr id="37" name="Line">
                <a:extLst>
                  <a:ext uri="{FF2B5EF4-FFF2-40B4-BE49-F238E27FC236}">
                    <a16:creationId xmlns:a16="http://schemas.microsoft.com/office/drawing/2014/main" id="{F9E1C815-F255-7FAC-2D21-3D1E62C2A3F7}"/>
                  </a:ext>
                </a:extLst>
              </p:cNvPr>
              <p:cNvSpPr/>
              <p:nvPr/>
            </p:nvSpPr>
            <p:spPr>
              <a:xfrm flipH="1">
                <a:off x="-1" y="0"/>
                <a:ext cx="2" cy="12700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 sz="1400">
                    <a:solidFill>
                      <a:srgbClr val="333333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 sz="1050"/>
              </a:p>
            </p:txBody>
          </p:sp>
        </p:grpSp>
        <p:grpSp>
          <p:nvGrpSpPr>
            <p:cNvPr id="9" name="Google Shape;75;p12">
              <a:extLst>
                <a:ext uri="{FF2B5EF4-FFF2-40B4-BE49-F238E27FC236}">
                  <a16:creationId xmlns:a16="http://schemas.microsoft.com/office/drawing/2014/main" id="{70467C13-BB7B-D828-4E89-0C0D53068F89}"/>
                </a:ext>
              </a:extLst>
            </p:cNvPr>
            <p:cNvGrpSpPr/>
            <p:nvPr/>
          </p:nvGrpSpPr>
          <p:grpSpPr>
            <a:xfrm>
              <a:off x="3603713" y="6871803"/>
              <a:ext cx="4625" cy="13959"/>
              <a:chOff x="0" y="-1"/>
              <a:chExt cx="4623" cy="13957"/>
            </a:xfrm>
          </p:grpSpPr>
          <p:sp>
            <p:nvSpPr>
              <p:cNvPr id="34" name="Line">
                <a:extLst>
                  <a:ext uri="{FF2B5EF4-FFF2-40B4-BE49-F238E27FC236}">
                    <a16:creationId xmlns:a16="http://schemas.microsoft.com/office/drawing/2014/main" id="{54EE9DEF-2D57-4261-42D7-FBA8361C8B23}"/>
                  </a:ext>
                </a:extLst>
              </p:cNvPr>
              <p:cNvSpPr/>
              <p:nvPr/>
            </p:nvSpPr>
            <p:spPr>
              <a:xfrm flipV="1">
                <a:off x="0" y="-1"/>
                <a:ext cx="4623" cy="13957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 sz="1400">
                    <a:solidFill>
                      <a:srgbClr val="333333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 sz="1050"/>
              </a:p>
            </p:txBody>
          </p:sp>
          <p:sp>
            <p:nvSpPr>
              <p:cNvPr id="35" name="Line">
                <a:extLst>
                  <a:ext uri="{FF2B5EF4-FFF2-40B4-BE49-F238E27FC236}">
                    <a16:creationId xmlns:a16="http://schemas.microsoft.com/office/drawing/2014/main" id="{F59ADEAE-D94F-6702-FBA0-2EB76709D527}"/>
                  </a:ext>
                </a:extLst>
              </p:cNvPr>
              <p:cNvSpPr/>
              <p:nvPr/>
            </p:nvSpPr>
            <p:spPr>
              <a:xfrm flipH="1">
                <a:off x="0" y="-1"/>
                <a:ext cx="4623" cy="13957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 sz="1400">
                    <a:solidFill>
                      <a:srgbClr val="333333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 sz="1050"/>
              </a:p>
            </p:txBody>
          </p:sp>
        </p:grpSp>
        <p:grpSp>
          <p:nvGrpSpPr>
            <p:cNvPr id="10" name="Google Shape;76;p12">
              <a:extLst>
                <a:ext uri="{FF2B5EF4-FFF2-40B4-BE49-F238E27FC236}">
                  <a16:creationId xmlns:a16="http://schemas.microsoft.com/office/drawing/2014/main" id="{B0371320-4A4F-0BD2-D215-FBA7CF255698}"/>
                </a:ext>
              </a:extLst>
            </p:cNvPr>
            <p:cNvGrpSpPr/>
            <p:nvPr/>
          </p:nvGrpSpPr>
          <p:grpSpPr>
            <a:xfrm>
              <a:off x="6049522" y="6870109"/>
              <a:ext cx="12702" cy="12676"/>
              <a:chOff x="0" y="0"/>
              <a:chExt cx="12700" cy="12675"/>
            </a:xfrm>
          </p:grpSpPr>
          <p:sp>
            <p:nvSpPr>
              <p:cNvPr id="32" name="Line">
                <a:extLst>
                  <a:ext uri="{FF2B5EF4-FFF2-40B4-BE49-F238E27FC236}">
                    <a16:creationId xmlns:a16="http://schemas.microsoft.com/office/drawing/2014/main" id="{36BCEEFB-75B9-6443-D665-2BC2E9B28DB7}"/>
                  </a:ext>
                </a:extLst>
              </p:cNvPr>
              <p:cNvSpPr/>
              <p:nvPr/>
            </p:nvSpPr>
            <p:spPr>
              <a:xfrm>
                <a:off x="0" y="0"/>
                <a:ext cx="12700" cy="12675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 sz="1400">
                    <a:solidFill>
                      <a:srgbClr val="333333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 sz="1050"/>
              </a:p>
            </p:txBody>
          </p:sp>
          <p:sp>
            <p:nvSpPr>
              <p:cNvPr id="33" name="Line">
                <a:extLst>
                  <a:ext uri="{FF2B5EF4-FFF2-40B4-BE49-F238E27FC236}">
                    <a16:creationId xmlns:a16="http://schemas.microsoft.com/office/drawing/2014/main" id="{A6B2C2D9-6246-99D2-1BEE-B668E7270397}"/>
                  </a:ext>
                </a:extLst>
              </p:cNvPr>
              <p:cNvSpPr/>
              <p:nvPr/>
            </p:nvSpPr>
            <p:spPr>
              <a:xfrm flipH="1" flipV="1">
                <a:off x="0" y="0"/>
                <a:ext cx="12700" cy="12675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 sz="1400">
                    <a:solidFill>
                      <a:srgbClr val="333333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 sz="1050"/>
              </a:p>
            </p:txBody>
          </p:sp>
        </p:grpSp>
        <p:grpSp>
          <p:nvGrpSpPr>
            <p:cNvPr id="11" name="Google Shape;77;p12">
              <a:extLst>
                <a:ext uri="{FF2B5EF4-FFF2-40B4-BE49-F238E27FC236}">
                  <a16:creationId xmlns:a16="http://schemas.microsoft.com/office/drawing/2014/main" id="{8C66FC44-B9A4-FD57-80BE-34D1D861644F}"/>
                </a:ext>
              </a:extLst>
            </p:cNvPr>
            <p:cNvGrpSpPr/>
            <p:nvPr/>
          </p:nvGrpSpPr>
          <p:grpSpPr>
            <a:xfrm>
              <a:off x="5990601" y="6783993"/>
              <a:ext cx="1" cy="12701"/>
              <a:chOff x="0" y="0"/>
              <a:chExt cx="1" cy="12700"/>
            </a:xfrm>
          </p:grpSpPr>
          <p:sp>
            <p:nvSpPr>
              <p:cNvPr id="30" name="Line">
                <a:extLst>
                  <a:ext uri="{FF2B5EF4-FFF2-40B4-BE49-F238E27FC236}">
                    <a16:creationId xmlns:a16="http://schemas.microsoft.com/office/drawing/2014/main" id="{D061828F-9591-5236-9DD3-D3EE1BE50BD9}"/>
                  </a:ext>
                </a:extLst>
              </p:cNvPr>
              <p:cNvSpPr/>
              <p:nvPr/>
            </p:nvSpPr>
            <p:spPr>
              <a:xfrm flipH="1">
                <a:off x="0" y="0"/>
                <a:ext cx="1" cy="12700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 sz="1400">
                    <a:solidFill>
                      <a:srgbClr val="333333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 sz="1050"/>
              </a:p>
            </p:txBody>
          </p:sp>
          <p:sp>
            <p:nvSpPr>
              <p:cNvPr id="31" name="Line">
                <a:extLst>
                  <a:ext uri="{FF2B5EF4-FFF2-40B4-BE49-F238E27FC236}">
                    <a16:creationId xmlns:a16="http://schemas.microsoft.com/office/drawing/2014/main" id="{171C6785-6AA0-826F-C90B-B5DF725EF940}"/>
                  </a:ext>
                </a:extLst>
              </p:cNvPr>
              <p:cNvSpPr/>
              <p:nvPr/>
            </p:nvSpPr>
            <p:spPr>
              <a:xfrm flipV="1">
                <a:off x="0" y="0"/>
                <a:ext cx="1" cy="12700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 sz="1400">
                    <a:solidFill>
                      <a:srgbClr val="333333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 sz="1050"/>
              </a:p>
            </p:txBody>
          </p:sp>
        </p:grpSp>
        <p:sp>
          <p:nvSpPr>
            <p:cNvPr id="12" name="Google Shape;78;p12">
              <a:extLst>
                <a:ext uri="{FF2B5EF4-FFF2-40B4-BE49-F238E27FC236}">
                  <a16:creationId xmlns:a16="http://schemas.microsoft.com/office/drawing/2014/main" id="{39A98766-66EF-F707-9823-FF7915D67B29}"/>
                </a:ext>
              </a:extLst>
            </p:cNvPr>
            <p:cNvSpPr/>
            <p:nvPr/>
          </p:nvSpPr>
          <p:spPr>
            <a:xfrm>
              <a:off x="3212090" y="7020766"/>
              <a:ext cx="3240056" cy="1952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08" y="0"/>
                  </a:moveTo>
                  <a:lnTo>
                    <a:pt x="1616" y="1014"/>
                  </a:lnTo>
                  <a:lnTo>
                    <a:pt x="1618" y="1014"/>
                  </a:lnTo>
                  <a:cubicBezTo>
                    <a:pt x="1648" y="663"/>
                    <a:pt x="1678" y="332"/>
                    <a:pt x="1708" y="0"/>
                  </a:cubicBezTo>
                  <a:close/>
                  <a:moveTo>
                    <a:pt x="19892" y="0"/>
                  </a:moveTo>
                  <a:cubicBezTo>
                    <a:pt x="19922" y="332"/>
                    <a:pt x="19952" y="663"/>
                    <a:pt x="19981" y="1014"/>
                  </a:cubicBezTo>
                  <a:lnTo>
                    <a:pt x="19984" y="1014"/>
                  </a:lnTo>
                  <a:lnTo>
                    <a:pt x="19892" y="0"/>
                  </a:lnTo>
                  <a:close/>
                  <a:moveTo>
                    <a:pt x="1618" y="1014"/>
                  </a:moveTo>
                  <a:cubicBezTo>
                    <a:pt x="1555" y="1748"/>
                    <a:pt x="1492" y="2552"/>
                    <a:pt x="1430" y="3591"/>
                  </a:cubicBezTo>
                  <a:lnTo>
                    <a:pt x="31" y="20573"/>
                  </a:lnTo>
                  <a:cubicBezTo>
                    <a:pt x="31" y="21090"/>
                    <a:pt x="0" y="21090"/>
                    <a:pt x="0" y="21600"/>
                  </a:cubicBezTo>
                  <a:lnTo>
                    <a:pt x="21600" y="21600"/>
                  </a:lnTo>
                  <a:lnTo>
                    <a:pt x="21538" y="20573"/>
                  </a:lnTo>
                  <a:lnTo>
                    <a:pt x="20139" y="3591"/>
                  </a:lnTo>
                  <a:cubicBezTo>
                    <a:pt x="20098" y="2552"/>
                    <a:pt x="20042" y="1748"/>
                    <a:pt x="19981" y="1014"/>
                  </a:cubicBezTo>
                  <a:close/>
                </a:path>
              </a:pathLst>
            </a:custGeom>
            <a:solidFill>
              <a:srgbClr val="B7B7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 sz="1400">
                  <a:latin typeface="Arial"/>
                  <a:ea typeface="Arial"/>
                  <a:cs typeface="Arial"/>
                  <a:sym typeface="Arial"/>
                </a:defRPr>
              </a:pPr>
              <a:endParaRPr sz="1050"/>
            </a:p>
          </p:txBody>
        </p:sp>
        <p:sp>
          <p:nvSpPr>
            <p:cNvPr id="13" name="Google Shape;79;p12">
              <a:extLst>
                <a:ext uri="{FF2B5EF4-FFF2-40B4-BE49-F238E27FC236}">
                  <a16:creationId xmlns:a16="http://schemas.microsoft.com/office/drawing/2014/main" id="{C66B9E55-B910-0BCA-2781-B86FE57CB242}"/>
                </a:ext>
              </a:extLst>
            </p:cNvPr>
            <p:cNvSpPr/>
            <p:nvPr/>
          </p:nvSpPr>
          <p:spPr>
            <a:xfrm>
              <a:off x="3720211" y="6104097"/>
              <a:ext cx="2219135" cy="6001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35" y="0"/>
                  </a:moveTo>
                  <a:lnTo>
                    <a:pt x="726" y="13732"/>
                  </a:lnTo>
                  <a:cubicBezTo>
                    <a:pt x="590" y="16409"/>
                    <a:pt x="318" y="19089"/>
                    <a:pt x="0" y="21600"/>
                  </a:cubicBezTo>
                  <a:lnTo>
                    <a:pt x="46" y="21266"/>
                  </a:lnTo>
                  <a:lnTo>
                    <a:pt x="21558" y="21266"/>
                  </a:lnTo>
                  <a:cubicBezTo>
                    <a:pt x="21258" y="18852"/>
                    <a:pt x="21004" y="16291"/>
                    <a:pt x="20874" y="13732"/>
                  </a:cubicBezTo>
                  <a:lnTo>
                    <a:pt x="20510" y="1173"/>
                  </a:lnTo>
                  <a:cubicBezTo>
                    <a:pt x="18151" y="6364"/>
                    <a:pt x="15519" y="9711"/>
                    <a:pt x="12751" y="10884"/>
                  </a:cubicBezTo>
                  <a:cubicBezTo>
                    <a:pt x="12093" y="11094"/>
                    <a:pt x="11436" y="11197"/>
                    <a:pt x="10779" y="11197"/>
                  </a:cubicBezTo>
                  <a:cubicBezTo>
                    <a:pt x="8809" y="11197"/>
                    <a:pt x="6852" y="10257"/>
                    <a:pt x="4946" y="8373"/>
                  </a:cubicBezTo>
                  <a:cubicBezTo>
                    <a:pt x="3812" y="7536"/>
                    <a:pt x="2723" y="6029"/>
                    <a:pt x="1679" y="4018"/>
                  </a:cubicBezTo>
                  <a:cubicBezTo>
                    <a:pt x="1588" y="3852"/>
                    <a:pt x="1543" y="3516"/>
                    <a:pt x="1452" y="3182"/>
                  </a:cubicBezTo>
                  <a:cubicBezTo>
                    <a:pt x="1362" y="2848"/>
                    <a:pt x="1180" y="2177"/>
                    <a:pt x="1090" y="1675"/>
                  </a:cubicBezTo>
                  <a:lnTo>
                    <a:pt x="1135" y="0"/>
                  </a:lnTo>
                  <a:close/>
                  <a:moveTo>
                    <a:pt x="21558" y="21266"/>
                  </a:moveTo>
                  <a:cubicBezTo>
                    <a:pt x="21572" y="21378"/>
                    <a:pt x="21586" y="21490"/>
                    <a:pt x="21600" y="21600"/>
                  </a:cubicBezTo>
                  <a:cubicBezTo>
                    <a:pt x="21600" y="21434"/>
                    <a:pt x="21600" y="21266"/>
                    <a:pt x="21600" y="21266"/>
                  </a:cubicBezTo>
                  <a:close/>
                </a:path>
              </a:pathLst>
            </a:custGeom>
            <a:solidFill>
              <a:srgbClr val="A0A0A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 sz="1400">
                  <a:latin typeface="Arial"/>
                  <a:ea typeface="Arial"/>
                  <a:cs typeface="Arial"/>
                  <a:sym typeface="Arial"/>
                </a:defRPr>
              </a:pPr>
              <a:endParaRPr sz="1050"/>
            </a:p>
          </p:txBody>
        </p:sp>
        <p:grpSp>
          <p:nvGrpSpPr>
            <p:cNvPr id="14" name="Google Shape;80;p12">
              <a:extLst>
                <a:ext uri="{FF2B5EF4-FFF2-40B4-BE49-F238E27FC236}">
                  <a16:creationId xmlns:a16="http://schemas.microsoft.com/office/drawing/2014/main" id="{E31236ED-A936-7DDC-6FA2-4699E86FCD01}"/>
                </a:ext>
              </a:extLst>
            </p:cNvPr>
            <p:cNvGrpSpPr/>
            <p:nvPr/>
          </p:nvGrpSpPr>
          <p:grpSpPr>
            <a:xfrm>
              <a:off x="6121143" y="6950869"/>
              <a:ext cx="18667" cy="18630"/>
              <a:chOff x="57" y="57"/>
              <a:chExt cx="18666" cy="18628"/>
            </a:xfrm>
          </p:grpSpPr>
          <p:sp>
            <p:nvSpPr>
              <p:cNvPr id="28" name="Line">
                <a:extLst>
                  <a:ext uri="{FF2B5EF4-FFF2-40B4-BE49-F238E27FC236}">
                    <a16:creationId xmlns:a16="http://schemas.microsoft.com/office/drawing/2014/main" id="{E99B71CC-6F54-1B1E-B278-FDC8A03F4F8A}"/>
                  </a:ext>
                </a:extLst>
              </p:cNvPr>
              <p:cNvSpPr/>
              <p:nvPr/>
            </p:nvSpPr>
            <p:spPr>
              <a:xfrm flipH="1" flipV="1">
                <a:off x="57" y="57"/>
                <a:ext cx="18666" cy="18628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 sz="1400">
                    <a:solidFill>
                      <a:srgbClr val="333333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 sz="1050"/>
              </a:p>
            </p:txBody>
          </p:sp>
          <p:sp>
            <p:nvSpPr>
              <p:cNvPr id="29" name="Line">
                <a:extLst>
                  <a:ext uri="{FF2B5EF4-FFF2-40B4-BE49-F238E27FC236}">
                    <a16:creationId xmlns:a16="http://schemas.microsoft.com/office/drawing/2014/main" id="{F459EB6B-F001-CE33-8561-BF951391AD97}"/>
                  </a:ext>
                </a:extLst>
              </p:cNvPr>
              <p:cNvSpPr/>
              <p:nvPr/>
            </p:nvSpPr>
            <p:spPr>
              <a:xfrm>
                <a:off x="57" y="57"/>
                <a:ext cx="18666" cy="18628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 sz="1400">
                    <a:solidFill>
                      <a:srgbClr val="333333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 sz="1050"/>
              </a:p>
            </p:txBody>
          </p:sp>
        </p:grpSp>
        <p:grpSp>
          <p:nvGrpSpPr>
            <p:cNvPr id="15" name="Google Shape;81;p12">
              <a:extLst>
                <a:ext uri="{FF2B5EF4-FFF2-40B4-BE49-F238E27FC236}">
                  <a16:creationId xmlns:a16="http://schemas.microsoft.com/office/drawing/2014/main" id="{178CFEE4-B0B8-B742-0527-F93833E6460A}"/>
                </a:ext>
              </a:extLst>
            </p:cNvPr>
            <p:cNvGrpSpPr/>
            <p:nvPr/>
          </p:nvGrpSpPr>
          <p:grpSpPr>
            <a:xfrm>
              <a:off x="3524428" y="6950869"/>
              <a:ext cx="18666" cy="18630"/>
              <a:chOff x="0" y="57"/>
              <a:chExt cx="18665" cy="18628"/>
            </a:xfrm>
          </p:grpSpPr>
          <p:sp>
            <p:nvSpPr>
              <p:cNvPr id="26" name="Line">
                <a:extLst>
                  <a:ext uri="{FF2B5EF4-FFF2-40B4-BE49-F238E27FC236}">
                    <a16:creationId xmlns:a16="http://schemas.microsoft.com/office/drawing/2014/main" id="{92E2138D-442D-D8DC-C01B-9B1496030F6C}"/>
                  </a:ext>
                </a:extLst>
              </p:cNvPr>
              <p:cNvSpPr/>
              <p:nvPr/>
            </p:nvSpPr>
            <p:spPr>
              <a:xfrm flipH="1">
                <a:off x="0" y="57"/>
                <a:ext cx="18665" cy="18628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 sz="1400">
                    <a:solidFill>
                      <a:srgbClr val="333333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 sz="1050"/>
              </a:p>
            </p:txBody>
          </p:sp>
          <p:sp>
            <p:nvSpPr>
              <p:cNvPr id="27" name="Line">
                <a:extLst>
                  <a:ext uri="{FF2B5EF4-FFF2-40B4-BE49-F238E27FC236}">
                    <a16:creationId xmlns:a16="http://schemas.microsoft.com/office/drawing/2014/main" id="{147685B0-3022-9202-D5E4-512451888145}"/>
                  </a:ext>
                </a:extLst>
              </p:cNvPr>
              <p:cNvSpPr/>
              <p:nvPr/>
            </p:nvSpPr>
            <p:spPr>
              <a:xfrm flipV="1">
                <a:off x="0" y="57"/>
                <a:ext cx="18665" cy="18628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 sz="1400">
                    <a:solidFill>
                      <a:srgbClr val="333333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 sz="1050"/>
              </a:p>
            </p:txBody>
          </p:sp>
        </p:grpSp>
        <p:sp>
          <p:nvSpPr>
            <p:cNvPr id="16" name="Google Shape;82;p12">
              <a:extLst>
                <a:ext uri="{FF2B5EF4-FFF2-40B4-BE49-F238E27FC236}">
                  <a16:creationId xmlns:a16="http://schemas.microsoft.com/office/drawing/2014/main" id="{E0136370-2B6C-D93E-7CFC-E7E32EA0B56C}"/>
                </a:ext>
              </a:extLst>
            </p:cNvPr>
            <p:cNvSpPr/>
            <p:nvPr/>
          </p:nvSpPr>
          <p:spPr>
            <a:xfrm>
              <a:off x="3459188" y="6694986"/>
              <a:ext cx="2755165" cy="3349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83" y="0"/>
                  </a:moveTo>
                  <a:lnTo>
                    <a:pt x="2046" y="599"/>
                  </a:lnTo>
                  <a:cubicBezTo>
                    <a:pt x="1937" y="2399"/>
                    <a:pt x="1791" y="4199"/>
                    <a:pt x="1681" y="5999"/>
                  </a:cubicBezTo>
                  <a:cubicBezTo>
                    <a:pt x="1535" y="8100"/>
                    <a:pt x="1352" y="9900"/>
                    <a:pt x="1206" y="11402"/>
                  </a:cubicBezTo>
                  <a:lnTo>
                    <a:pt x="1133" y="12302"/>
                  </a:lnTo>
                  <a:cubicBezTo>
                    <a:pt x="1023" y="13500"/>
                    <a:pt x="840" y="15002"/>
                    <a:pt x="694" y="16501"/>
                  </a:cubicBezTo>
                  <a:lnTo>
                    <a:pt x="548" y="17702"/>
                  </a:lnTo>
                  <a:cubicBezTo>
                    <a:pt x="402" y="18602"/>
                    <a:pt x="256" y="19800"/>
                    <a:pt x="73" y="21001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490" y="21001"/>
                  </a:lnTo>
                  <a:cubicBezTo>
                    <a:pt x="21344" y="19800"/>
                    <a:pt x="21161" y="18602"/>
                    <a:pt x="21016" y="17702"/>
                  </a:cubicBezTo>
                  <a:lnTo>
                    <a:pt x="20869" y="16501"/>
                  </a:lnTo>
                  <a:cubicBezTo>
                    <a:pt x="20723" y="15002"/>
                    <a:pt x="20577" y="13500"/>
                    <a:pt x="20431" y="12001"/>
                  </a:cubicBezTo>
                  <a:lnTo>
                    <a:pt x="20358" y="11402"/>
                  </a:lnTo>
                  <a:cubicBezTo>
                    <a:pt x="20175" y="9900"/>
                    <a:pt x="20028" y="7799"/>
                    <a:pt x="19883" y="5999"/>
                  </a:cubicBezTo>
                  <a:cubicBezTo>
                    <a:pt x="19773" y="4199"/>
                    <a:pt x="19663" y="2399"/>
                    <a:pt x="19517" y="599"/>
                  </a:cubicBezTo>
                  <a:cubicBezTo>
                    <a:pt x="19517" y="599"/>
                    <a:pt x="19517" y="301"/>
                    <a:pt x="19517" y="0"/>
                  </a:cubicBezTo>
                  <a:close/>
                </a:path>
              </a:pathLst>
            </a:custGeom>
            <a:solidFill>
              <a:srgbClr val="A0A0A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 sz="1400">
                  <a:latin typeface="Arial"/>
                  <a:ea typeface="Arial"/>
                  <a:cs typeface="Arial"/>
                  <a:sym typeface="Arial"/>
                </a:defRPr>
              </a:pPr>
              <a:endParaRPr sz="1050"/>
            </a:p>
          </p:txBody>
        </p:sp>
        <p:sp>
          <p:nvSpPr>
            <p:cNvPr id="17" name="Google Shape;83;p12">
              <a:extLst>
                <a:ext uri="{FF2B5EF4-FFF2-40B4-BE49-F238E27FC236}">
                  <a16:creationId xmlns:a16="http://schemas.microsoft.com/office/drawing/2014/main" id="{651435A9-AEF7-F0D2-356B-6AB4786FC719}"/>
                </a:ext>
              </a:extLst>
            </p:cNvPr>
            <p:cNvSpPr/>
            <p:nvPr/>
          </p:nvSpPr>
          <p:spPr>
            <a:xfrm>
              <a:off x="3188801" y="7209879"/>
              <a:ext cx="3287026" cy="1259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3" h="21600" extrusionOk="0">
                  <a:moveTo>
                    <a:pt x="153" y="0"/>
                  </a:moveTo>
                  <a:cubicBezTo>
                    <a:pt x="61" y="1592"/>
                    <a:pt x="30" y="3195"/>
                    <a:pt x="0" y="5588"/>
                  </a:cubicBezTo>
                  <a:cubicBezTo>
                    <a:pt x="0" y="6379"/>
                    <a:pt x="0" y="7180"/>
                    <a:pt x="0" y="8773"/>
                  </a:cubicBezTo>
                  <a:cubicBezTo>
                    <a:pt x="30" y="15963"/>
                    <a:pt x="275" y="21541"/>
                    <a:pt x="581" y="21541"/>
                  </a:cubicBezTo>
                  <a:lnTo>
                    <a:pt x="21020" y="21541"/>
                  </a:lnTo>
                  <a:cubicBezTo>
                    <a:pt x="21036" y="21580"/>
                    <a:pt x="21051" y="21600"/>
                    <a:pt x="21066" y="21600"/>
                  </a:cubicBezTo>
                  <a:cubicBezTo>
                    <a:pt x="21379" y="21600"/>
                    <a:pt x="21600" y="13955"/>
                    <a:pt x="21571" y="5588"/>
                  </a:cubicBezTo>
                  <a:cubicBezTo>
                    <a:pt x="21540" y="3195"/>
                    <a:pt x="21479" y="1592"/>
                    <a:pt x="21418" y="0"/>
                  </a:cubicBezTo>
                  <a:close/>
                </a:path>
              </a:pathLst>
            </a:custGeom>
            <a:solidFill>
              <a:srgbClr val="81828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 sz="1400">
                  <a:latin typeface="Arial"/>
                  <a:ea typeface="Arial"/>
                  <a:cs typeface="Arial"/>
                  <a:sym typeface="Arial"/>
                </a:defRPr>
              </a:pPr>
              <a:endParaRPr sz="1050"/>
            </a:p>
          </p:txBody>
        </p:sp>
        <p:sp>
          <p:nvSpPr>
            <p:cNvPr id="18" name="Google Shape;84;p12">
              <a:extLst>
                <a:ext uri="{FF2B5EF4-FFF2-40B4-BE49-F238E27FC236}">
                  <a16:creationId xmlns:a16="http://schemas.microsoft.com/office/drawing/2014/main" id="{E47EA5A7-72B7-B2BF-1A63-3529CF66DD80}"/>
                </a:ext>
              </a:extLst>
            </p:cNvPr>
            <p:cNvSpPr/>
            <p:nvPr/>
          </p:nvSpPr>
          <p:spPr>
            <a:xfrm>
              <a:off x="3617697" y="107030"/>
              <a:ext cx="6046536" cy="63083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467" y="0"/>
                  </a:moveTo>
                  <a:lnTo>
                    <a:pt x="21317" y="143"/>
                  </a:lnTo>
                  <a:cubicBezTo>
                    <a:pt x="21367" y="223"/>
                    <a:pt x="21400" y="335"/>
                    <a:pt x="21400" y="430"/>
                  </a:cubicBezTo>
                  <a:lnTo>
                    <a:pt x="21400" y="19754"/>
                  </a:lnTo>
                  <a:cubicBezTo>
                    <a:pt x="21400" y="20088"/>
                    <a:pt x="21117" y="20359"/>
                    <a:pt x="20767" y="20359"/>
                  </a:cubicBezTo>
                  <a:lnTo>
                    <a:pt x="200" y="20359"/>
                  </a:lnTo>
                  <a:lnTo>
                    <a:pt x="0" y="20534"/>
                  </a:lnTo>
                  <a:lnTo>
                    <a:pt x="783" y="20534"/>
                  </a:lnTo>
                  <a:lnTo>
                    <a:pt x="766" y="20694"/>
                  </a:lnTo>
                  <a:cubicBezTo>
                    <a:pt x="799" y="20741"/>
                    <a:pt x="849" y="20789"/>
                    <a:pt x="899" y="20837"/>
                  </a:cubicBezTo>
                  <a:lnTo>
                    <a:pt x="982" y="20933"/>
                  </a:lnTo>
                  <a:cubicBezTo>
                    <a:pt x="1366" y="21108"/>
                    <a:pt x="1765" y="21251"/>
                    <a:pt x="2182" y="21347"/>
                  </a:cubicBezTo>
                  <a:cubicBezTo>
                    <a:pt x="2878" y="21513"/>
                    <a:pt x="3593" y="21600"/>
                    <a:pt x="4313" y="21600"/>
                  </a:cubicBezTo>
                  <a:cubicBezTo>
                    <a:pt x="4557" y="21600"/>
                    <a:pt x="4801" y="21590"/>
                    <a:pt x="5046" y="21570"/>
                  </a:cubicBezTo>
                  <a:cubicBezTo>
                    <a:pt x="6062" y="21458"/>
                    <a:pt x="7028" y="21156"/>
                    <a:pt x="7910" y="20662"/>
                  </a:cubicBezTo>
                  <a:lnTo>
                    <a:pt x="7894" y="20534"/>
                  </a:lnTo>
                  <a:lnTo>
                    <a:pt x="20767" y="20534"/>
                  </a:lnTo>
                  <a:cubicBezTo>
                    <a:pt x="21217" y="20534"/>
                    <a:pt x="21600" y="20184"/>
                    <a:pt x="21600" y="19738"/>
                  </a:cubicBezTo>
                  <a:lnTo>
                    <a:pt x="21600" y="430"/>
                  </a:lnTo>
                  <a:cubicBezTo>
                    <a:pt x="21600" y="271"/>
                    <a:pt x="21550" y="128"/>
                    <a:pt x="21467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A0A0A0"/>
                </a:gs>
                <a:gs pos="12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 sz="1400">
                  <a:latin typeface="Arial"/>
                  <a:ea typeface="Arial"/>
                  <a:cs typeface="Arial"/>
                  <a:sym typeface="Arial"/>
                </a:defRPr>
              </a:pPr>
              <a:endParaRPr sz="1050"/>
            </a:p>
          </p:txBody>
        </p:sp>
        <p:sp>
          <p:nvSpPr>
            <p:cNvPr id="19" name="Google Shape;85;p12">
              <a:extLst>
                <a:ext uri="{FF2B5EF4-FFF2-40B4-BE49-F238E27FC236}">
                  <a16:creationId xmlns:a16="http://schemas.microsoft.com/office/drawing/2014/main" id="{7DCE8FE6-BF6D-0E4B-8913-12E88D558C50}"/>
                </a:ext>
              </a:extLst>
            </p:cNvPr>
            <p:cNvSpPr/>
            <p:nvPr/>
          </p:nvSpPr>
          <p:spPr>
            <a:xfrm>
              <a:off x="3673635" y="144284"/>
              <a:ext cx="5934661" cy="59086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532" y="0"/>
                  </a:moveTo>
                  <a:lnTo>
                    <a:pt x="20633" y="901"/>
                  </a:lnTo>
                  <a:lnTo>
                    <a:pt x="20633" y="20630"/>
                  </a:lnTo>
                  <a:lnTo>
                    <a:pt x="950" y="20630"/>
                  </a:lnTo>
                  <a:lnTo>
                    <a:pt x="0" y="21600"/>
                  </a:lnTo>
                  <a:lnTo>
                    <a:pt x="20955" y="21600"/>
                  </a:lnTo>
                  <a:cubicBezTo>
                    <a:pt x="21311" y="21600"/>
                    <a:pt x="21600" y="21294"/>
                    <a:pt x="21600" y="20937"/>
                  </a:cubicBezTo>
                  <a:lnTo>
                    <a:pt x="21600" y="323"/>
                  </a:lnTo>
                  <a:cubicBezTo>
                    <a:pt x="21600" y="204"/>
                    <a:pt x="21583" y="102"/>
                    <a:pt x="21532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 sz="1400">
                  <a:latin typeface="Arial"/>
                  <a:ea typeface="Arial"/>
                  <a:cs typeface="Arial"/>
                  <a:sym typeface="Arial"/>
                </a:defRPr>
              </a:pPr>
              <a:endParaRPr sz="1050"/>
            </a:p>
          </p:txBody>
        </p:sp>
        <p:sp>
          <p:nvSpPr>
            <p:cNvPr id="20" name="Google Shape;86;p12">
              <a:extLst>
                <a:ext uri="{FF2B5EF4-FFF2-40B4-BE49-F238E27FC236}">
                  <a16:creationId xmlns:a16="http://schemas.microsoft.com/office/drawing/2014/main" id="{F4CDB73D-7A4B-4631-33DC-A269EFD2BC67}"/>
                </a:ext>
              </a:extLst>
            </p:cNvPr>
            <p:cNvSpPr/>
            <p:nvPr/>
          </p:nvSpPr>
          <p:spPr>
            <a:xfrm>
              <a:off x="-1" y="57"/>
              <a:ext cx="9626900" cy="61039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23" y="0"/>
                  </a:moveTo>
                  <a:cubicBezTo>
                    <a:pt x="230" y="0"/>
                    <a:pt x="0" y="378"/>
                    <a:pt x="0" y="822"/>
                  </a:cubicBezTo>
                  <a:lnTo>
                    <a:pt x="0" y="20777"/>
                  </a:lnTo>
                  <a:cubicBezTo>
                    <a:pt x="0" y="21222"/>
                    <a:pt x="230" y="21600"/>
                    <a:pt x="523" y="21600"/>
                  </a:cubicBezTo>
                  <a:lnTo>
                    <a:pt x="8117" y="21600"/>
                  </a:lnTo>
                  <a:lnTo>
                    <a:pt x="8232" y="21419"/>
                  </a:lnTo>
                  <a:lnTo>
                    <a:pt x="523" y="21403"/>
                  </a:lnTo>
                  <a:cubicBezTo>
                    <a:pt x="303" y="21403"/>
                    <a:pt x="126" y="21107"/>
                    <a:pt x="126" y="20761"/>
                  </a:cubicBezTo>
                  <a:lnTo>
                    <a:pt x="126" y="822"/>
                  </a:lnTo>
                  <a:cubicBezTo>
                    <a:pt x="126" y="477"/>
                    <a:pt x="303" y="197"/>
                    <a:pt x="523" y="197"/>
                  </a:cubicBezTo>
                  <a:lnTo>
                    <a:pt x="21161" y="197"/>
                  </a:lnTo>
                  <a:cubicBezTo>
                    <a:pt x="21307" y="197"/>
                    <a:pt x="21443" y="313"/>
                    <a:pt x="21506" y="526"/>
                  </a:cubicBezTo>
                  <a:lnTo>
                    <a:pt x="21600" y="378"/>
                  </a:lnTo>
                  <a:cubicBezTo>
                    <a:pt x="21495" y="148"/>
                    <a:pt x="21339" y="0"/>
                    <a:pt x="21161" y="0"/>
                  </a:cubicBezTo>
                  <a:close/>
                </a:path>
              </a:pathLst>
            </a:custGeom>
            <a:solidFill>
              <a:srgbClr val="A5A6A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 sz="1400">
                  <a:latin typeface="Arial"/>
                  <a:ea typeface="Arial"/>
                  <a:cs typeface="Arial"/>
                  <a:sym typeface="Arial"/>
                </a:defRPr>
              </a:pPr>
              <a:endParaRPr sz="1050"/>
            </a:p>
          </p:txBody>
        </p:sp>
        <p:sp>
          <p:nvSpPr>
            <p:cNvPr id="21" name="Google Shape;87;p12">
              <a:extLst>
                <a:ext uri="{FF2B5EF4-FFF2-40B4-BE49-F238E27FC236}">
                  <a16:creationId xmlns:a16="http://schemas.microsoft.com/office/drawing/2014/main" id="{2BF0895F-A055-13C2-D17B-EA31BB650E31}"/>
                </a:ext>
              </a:extLst>
            </p:cNvPr>
            <p:cNvSpPr/>
            <p:nvPr/>
          </p:nvSpPr>
          <p:spPr>
            <a:xfrm>
              <a:off x="9299214" y="58139"/>
              <a:ext cx="306037" cy="305419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 sz="600">
                  <a:latin typeface="Arial"/>
                  <a:ea typeface="Arial"/>
                  <a:cs typeface="Arial"/>
                  <a:sym typeface="Arial"/>
                </a:defRPr>
              </a:pPr>
              <a:endParaRPr sz="450"/>
            </a:p>
          </p:txBody>
        </p:sp>
        <p:sp>
          <p:nvSpPr>
            <p:cNvPr id="22" name="Google Shape;88;p12">
              <a:extLst>
                <a:ext uri="{FF2B5EF4-FFF2-40B4-BE49-F238E27FC236}">
                  <a16:creationId xmlns:a16="http://schemas.microsoft.com/office/drawing/2014/main" id="{BE94117B-3223-22F0-D8D7-DB267D7ADC76}"/>
                </a:ext>
              </a:extLst>
            </p:cNvPr>
            <p:cNvSpPr/>
            <p:nvPr/>
          </p:nvSpPr>
          <p:spPr>
            <a:xfrm>
              <a:off x="51262" y="55703"/>
              <a:ext cx="9533687" cy="59972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26" y="264"/>
                  </a:moveTo>
                  <a:cubicBezTo>
                    <a:pt x="10890" y="264"/>
                    <a:pt x="10953" y="339"/>
                    <a:pt x="10953" y="453"/>
                  </a:cubicBezTo>
                  <a:cubicBezTo>
                    <a:pt x="10953" y="554"/>
                    <a:pt x="10900" y="654"/>
                    <a:pt x="10826" y="654"/>
                  </a:cubicBezTo>
                  <a:cubicBezTo>
                    <a:pt x="10721" y="637"/>
                    <a:pt x="10668" y="436"/>
                    <a:pt x="10742" y="319"/>
                  </a:cubicBezTo>
                  <a:cubicBezTo>
                    <a:pt x="10766" y="281"/>
                    <a:pt x="10796" y="264"/>
                    <a:pt x="10826" y="264"/>
                  </a:cubicBezTo>
                  <a:close/>
                  <a:moveTo>
                    <a:pt x="394" y="0"/>
                  </a:moveTo>
                  <a:cubicBezTo>
                    <a:pt x="180" y="0"/>
                    <a:pt x="0" y="295"/>
                    <a:pt x="0" y="637"/>
                  </a:cubicBezTo>
                  <a:lnTo>
                    <a:pt x="0" y="20963"/>
                  </a:lnTo>
                  <a:cubicBezTo>
                    <a:pt x="11" y="21315"/>
                    <a:pt x="190" y="21600"/>
                    <a:pt x="412" y="21600"/>
                  </a:cubicBezTo>
                  <a:lnTo>
                    <a:pt x="8207" y="21600"/>
                  </a:lnTo>
                  <a:lnTo>
                    <a:pt x="8799" y="20645"/>
                  </a:lnTo>
                  <a:lnTo>
                    <a:pt x="602" y="20645"/>
                  </a:lnTo>
                  <a:lnTo>
                    <a:pt x="602" y="956"/>
                  </a:lnTo>
                  <a:lnTo>
                    <a:pt x="21051" y="956"/>
                  </a:lnTo>
                  <a:lnTo>
                    <a:pt x="21051" y="1207"/>
                  </a:lnTo>
                  <a:lnTo>
                    <a:pt x="21600" y="336"/>
                  </a:lnTo>
                  <a:cubicBezTo>
                    <a:pt x="21537" y="135"/>
                    <a:pt x="21399" y="1"/>
                    <a:pt x="21251" y="1"/>
                  </a:cubicBezTo>
                  <a:lnTo>
                    <a:pt x="412" y="1"/>
                  </a:lnTo>
                  <a:cubicBezTo>
                    <a:pt x="406" y="0"/>
                    <a:pt x="400" y="0"/>
                    <a:pt x="394" y="0"/>
                  </a:cubicBezTo>
                  <a:close/>
                </a:path>
              </a:pathLst>
            </a:custGeom>
            <a:solidFill>
              <a:srgbClr val="20202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 sz="1400">
                  <a:latin typeface="Arial"/>
                  <a:ea typeface="Arial"/>
                  <a:cs typeface="Arial"/>
                  <a:sym typeface="Arial"/>
                </a:defRPr>
              </a:pPr>
              <a:endParaRPr sz="1050"/>
            </a:p>
          </p:txBody>
        </p:sp>
        <p:sp>
          <p:nvSpPr>
            <p:cNvPr id="23" name="Google Shape;89;p12">
              <a:extLst>
                <a:ext uri="{FF2B5EF4-FFF2-40B4-BE49-F238E27FC236}">
                  <a16:creationId xmlns:a16="http://schemas.microsoft.com/office/drawing/2014/main" id="{99D75E86-4A40-752F-FE3D-BE97CDD61C93}"/>
                </a:ext>
              </a:extLst>
            </p:cNvPr>
            <p:cNvSpPr/>
            <p:nvPr/>
          </p:nvSpPr>
          <p:spPr>
            <a:xfrm>
              <a:off x="4777277" y="130327"/>
              <a:ext cx="108439" cy="1035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610" h="21600" extrusionOk="0">
                  <a:moveTo>
                    <a:pt x="9456" y="2045"/>
                  </a:moveTo>
                  <a:cubicBezTo>
                    <a:pt x="13007" y="2045"/>
                    <a:pt x="16210" y="5496"/>
                    <a:pt x="16210" y="10668"/>
                  </a:cubicBezTo>
                  <a:cubicBezTo>
                    <a:pt x="16210" y="15514"/>
                    <a:pt x="13007" y="19399"/>
                    <a:pt x="9010" y="19399"/>
                  </a:cubicBezTo>
                  <a:cubicBezTo>
                    <a:pt x="2613" y="19399"/>
                    <a:pt x="213" y="9694"/>
                    <a:pt x="4210" y="4847"/>
                  </a:cubicBezTo>
                  <a:cubicBezTo>
                    <a:pt x="5807" y="2910"/>
                    <a:pt x="7681" y="2045"/>
                    <a:pt x="9456" y="2045"/>
                  </a:cubicBezTo>
                  <a:close/>
                  <a:moveTo>
                    <a:pt x="9010" y="0"/>
                  </a:moveTo>
                  <a:cubicBezTo>
                    <a:pt x="1007" y="0"/>
                    <a:pt x="-2990" y="11642"/>
                    <a:pt x="2613" y="18425"/>
                  </a:cubicBezTo>
                  <a:cubicBezTo>
                    <a:pt x="4408" y="20614"/>
                    <a:pt x="6709" y="21600"/>
                    <a:pt x="9000" y="21600"/>
                  </a:cubicBezTo>
                  <a:cubicBezTo>
                    <a:pt x="13830" y="21600"/>
                    <a:pt x="18610" y="17246"/>
                    <a:pt x="18610" y="10668"/>
                  </a:cubicBezTo>
                  <a:cubicBezTo>
                    <a:pt x="18610" y="4847"/>
                    <a:pt x="14613" y="0"/>
                    <a:pt x="9010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 sz="1400">
                  <a:latin typeface="Arial"/>
                  <a:ea typeface="Arial"/>
                  <a:cs typeface="Arial"/>
                  <a:sym typeface="Arial"/>
                </a:defRPr>
              </a:pPr>
              <a:endParaRPr sz="1050"/>
            </a:p>
          </p:txBody>
        </p:sp>
        <p:sp>
          <p:nvSpPr>
            <p:cNvPr id="24" name="Google Shape;90;p12">
              <a:extLst>
                <a:ext uri="{FF2B5EF4-FFF2-40B4-BE49-F238E27FC236}">
                  <a16:creationId xmlns:a16="http://schemas.microsoft.com/office/drawing/2014/main" id="{C2475649-8F83-3ECB-E82F-61E6A1DEE045}"/>
                </a:ext>
              </a:extLst>
            </p:cNvPr>
            <p:cNvSpPr/>
            <p:nvPr/>
          </p:nvSpPr>
          <p:spPr>
            <a:xfrm>
              <a:off x="4792505" y="139614"/>
              <a:ext cx="79227" cy="837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162" y="0"/>
                  </a:moveTo>
                  <a:cubicBezTo>
                    <a:pt x="3813" y="0"/>
                    <a:pt x="0" y="4805"/>
                    <a:pt x="0" y="10800"/>
                  </a:cubicBezTo>
                  <a:cubicBezTo>
                    <a:pt x="0" y="16795"/>
                    <a:pt x="3813" y="21600"/>
                    <a:pt x="10162" y="21600"/>
                  </a:cubicBezTo>
                  <a:cubicBezTo>
                    <a:pt x="16511" y="21600"/>
                    <a:pt x="21600" y="16795"/>
                    <a:pt x="21600" y="10800"/>
                  </a:cubicBezTo>
                  <a:cubicBezTo>
                    <a:pt x="21600" y="4805"/>
                    <a:pt x="16511" y="0"/>
                    <a:pt x="10162" y="0"/>
                  </a:cubicBezTo>
                  <a:close/>
                </a:path>
              </a:pathLst>
            </a:custGeom>
            <a:solidFill>
              <a:srgbClr val="20202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 sz="1400">
                  <a:latin typeface="Arial"/>
                  <a:ea typeface="Arial"/>
                  <a:cs typeface="Arial"/>
                  <a:sym typeface="Arial"/>
                </a:defRPr>
              </a:pPr>
              <a:endParaRPr sz="1050"/>
            </a:p>
          </p:txBody>
        </p:sp>
        <p:sp>
          <p:nvSpPr>
            <p:cNvPr id="25" name="Google Shape;91;p12">
              <a:extLst>
                <a:ext uri="{FF2B5EF4-FFF2-40B4-BE49-F238E27FC236}">
                  <a16:creationId xmlns:a16="http://schemas.microsoft.com/office/drawing/2014/main" id="{9D101EFB-AA3E-B577-E043-AFC33050261D}"/>
                </a:ext>
              </a:extLst>
            </p:cNvPr>
            <p:cNvSpPr/>
            <p:nvPr/>
          </p:nvSpPr>
          <p:spPr>
            <a:xfrm>
              <a:off x="3832359" y="6104080"/>
              <a:ext cx="2001240" cy="370096"/>
            </a:xfrm>
            <a:prstGeom prst="rect">
              <a:avLst/>
            </a:prstGeom>
            <a:gradFill flip="none" rotWithShape="1">
              <a:gsLst>
                <a:gs pos="0">
                  <a:srgbClr val="A0A0A0"/>
                </a:gs>
                <a:gs pos="36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 sz="1400">
                  <a:latin typeface="Arial"/>
                  <a:ea typeface="Arial"/>
                  <a:cs typeface="Arial"/>
                  <a:sym typeface="Arial"/>
                </a:defRPr>
              </a:pPr>
              <a:endParaRPr sz="1050"/>
            </a:p>
          </p:txBody>
        </p:sp>
      </p:grpSp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5AED560E-237F-4135-15D7-B20635A0E97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22362" y="1540525"/>
            <a:ext cx="3566501" cy="2069027"/>
          </a:xfrm>
          <a:custGeom>
            <a:avLst/>
            <a:gdLst>
              <a:gd name="connsiteX0" fmla="*/ 0 w 4755335"/>
              <a:gd name="connsiteY0" fmla="*/ 0 h 2758702"/>
              <a:gd name="connsiteX1" fmla="*/ 4755335 w 4755335"/>
              <a:gd name="connsiteY1" fmla="*/ 0 h 2758702"/>
              <a:gd name="connsiteX2" fmla="*/ 4755335 w 4755335"/>
              <a:gd name="connsiteY2" fmla="*/ 2758702 h 2758702"/>
              <a:gd name="connsiteX3" fmla="*/ 0 w 4755335"/>
              <a:gd name="connsiteY3" fmla="*/ 2758702 h 2758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55335" h="2758702">
                <a:moveTo>
                  <a:pt x="0" y="0"/>
                </a:moveTo>
                <a:lnTo>
                  <a:pt x="4755335" y="0"/>
                </a:lnTo>
                <a:lnTo>
                  <a:pt x="4755335" y="2758702"/>
                </a:lnTo>
                <a:lnTo>
                  <a:pt x="0" y="275870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grpSp>
        <p:nvGrpSpPr>
          <p:cNvPr id="38" name="Google Shape;68;p12">
            <a:extLst>
              <a:ext uri="{FF2B5EF4-FFF2-40B4-BE49-F238E27FC236}">
                <a16:creationId xmlns:a16="http://schemas.microsoft.com/office/drawing/2014/main" id="{C57A521B-02D7-1B2E-3BDD-CD16D3723187}"/>
              </a:ext>
            </a:extLst>
          </p:cNvPr>
          <p:cNvGrpSpPr/>
          <p:nvPr userDrawn="1"/>
        </p:nvGrpSpPr>
        <p:grpSpPr>
          <a:xfrm>
            <a:off x="4482904" y="1414179"/>
            <a:ext cx="3852689" cy="2782666"/>
            <a:chOff x="-1" y="57"/>
            <a:chExt cx="9664234" cy="7335775"/>
          </a:xfrm>
        </p:grpSpPr>
        <p:sp>
          <p:nvSpPr>
            <p:cNvPr id="39" name="Google Shape;69;p12">
              <a:extLst>
                <a:ext uri="{FF2B5EF4-FFF2-40B4-BE49-F238E27FC236}">
                  <a16:creationId xmlns:a16="http://schemas.microsoft.com/office/drawing/2014/main" id="{47854D46-9C93-1CB7-050D-113878B70DA8}"/>
                </a:ext>
              </a:extLst>
            </p:cNvPr>
            <p:cNvSpPr/>
            <p:nvPr/>
          </p:nvSpPr>
          <p:spPr>
            <a:xfrm>
              <a:off x="3860412" y="6587410"/>
              <a:ext cx="1917830" cy="509630"/>
            </a:xfrm>
            <a:prstGeom prst="rect">
              <a:avLst/>
            </a:prstGeom>
            <a:solidFill>
              <a:srgbClr val="A0A0A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 sz="1400">
                  <a:latin typeface="Arial"/>
                  <a:ea typeface="Arial"/>
                  <a:cs typeface="Arial"/>
                  <a:sym typeface="Arial"/>
                </a:defRPr>
              </a:pPr>
              <a:endParaRPr sz="1050"/>
            </a:p>
          </p:txBody>
        </p:sp>
        <p:sp>
          <p:nvSpPr>
            <p:cNvPr id="40" name="Google Shape;70;p12">
              <a:extLst>
                <a:ext uri="{FF2B5EF4-FFF2-40B4-BE49-F238E27FC236}">
                  <a16:creationId xmlns:a16="http://schemas.microsoft.com/office/drawing/2014/main" id="{946F5304-3C68-5A87-B965-C8D1FFF9A9EB}"/>
                </a:ext>
              </a:extLst>
            </p:cNvPr>
            <p:cNvSpPr/>
            <p:nvPr/>
          </p:nvSpPr>
          <p:spPr>
            <a:xfrm flipH="1">
              <a:off x="5617133" y="6308025"/>
              <a:ext cx="799071" cy="9743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32" h="20579" extrusionOk="0">
                  <a:moveTo>
                    <a:pt x="1660" y="17703"/>
                  </a:moveTo>
                  <a:cubicBezTo>
                    <a:pt x="2613" y="16916"/>
                    <a:pt x="5459" y="15149"/>
                    <a:pt x="6736" y="14129"/>
                  </a:cubicBezTo>
                  <a:cubicBezTo>
                    <a:pt x="8013" y="13109"/>
                    <a:pt x="8628" y="12357"/>
                    <a:pt x="9321" y="11584"/>
                  </a:cubicBezTo>
                  <a:cubicBezTo>
                    <a:pt x="10014" y="10810"/>
                    <a:pt x="10291" y="10462"/>
                    <a:pt x="10891" y="9490"/>
                  </a:cubicBezTo>
                  <a:cubicBezTo>
                    <a:pt x="11490" y="8518"/>
                    <a:pt x="12399" y="6964"/>
                    <a:pt x="12921" y="5753"/>
                  </a:cubicBezTo>
                  <a:cubicBezTo>
                    <a:pt x="13444" y="4541"/>
                    <a:pt x="13783" y="3021"/>
                    <a:pt x="14029" y="2221"/>
                  </a:cubicBezTo>
                  <a:cubicBezTo>
                    <a:pt x="14275" y="1420"/>
                    <a:pt x="14152" y="1188"/>
                    <a:pt x="14398" y="948"/>
                  </a:cubicBezTo>
                  <a:cubicBezTo>
                    <a:pt x="14644" y="708"/>
                    <a:pt x="14552" y="-955"/>
                    <a:pt x="15505" y="784"/>
                  </a:cubicBezTo>
                  <a:cubicBezTo>
                    <a:pt x="16459" y="2522"/>
                    <a:pt x="20352" y="8778"/>
                    <a:pt x="20121" y="11378"/>
                  </a:cubicBezTo>
                  <a:cubicBezTo>
                    <a:pt x="19891" y="13979"/>
                    <a:pt x="17321" y="15211"/>
                    <a:pt x="14121" y="16388"/>
                  </a:cubicBezTo>
                  <a:cubicBezTo>
                    <a:pt x="10921" y="17565"/>
                    <a:pt x="3091" y="17743"/>
                    <a:pt x="921" y="18441"/>
                  </a:cubicBezTo>
                  <a:cubicBezTo>
                    <a:pt x="-1248" y="19140"/>
                    <a:pt x="1090" y="20508"/>
                    <a:pt x="1105" y="20577"/>
                  </a:cubicBezTo>
                  <a:cubicBezTo>
                    <a:pt x="1121" y="20645"/>
                    <a:pt x="921" y="19330"/>
                    <a:pt x="1013" y="18852"/>
                  </a:cubicBezTo>
                  <a:cubicBezTo>
                    <a:pt x="1105" y="18373"/>
                    <a:pt x="706" y="18489"/>
                    <a:pt x="1660" y="17703"/>
                  </a:cubicBezTo>
                  <a:close/>
                </a:path>
              </a:pathLst>
            </a:custGeom>
            <a:solidFill>
              <a:srgbClr val="A0A0A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 sz="1400">
                  <a:latin typeface="Arial"/>
                  <a:ea typeface="Arial"/>
                  <a:cs typeface="Arial"/>
                  <a:sym typeface="Arial"/>
                </a:defRPr>
              </a:pPr>
              <a:endParaRPr sz="1050"/>
            </a:p>
          </p:txBody>
        </p:sp>
        <p:sp>
          <p:nvSpPr>
            <p:cNvPr id="42" name="Google Shape;71;p12">
              <a:extLst>
                <a:ext uri="{FF2B5EF4-FFF2-40B4-BE49-F238E27FC236}">
                  <a16:creationId xmlns:a16="http://schemas.microsoft.com/office/drawing/2014/main" id="{6975805B-5D30-1EB6-086F-F48BC436F3B1}"/>
                </a:ext>
              </a:extLst>
            </p:cNvPr>
            <p:cNvSpPr/>
            <p:nvPr/>
          </p:nvSpPr>
          <p:spPr>
            <a:xfrm>
              <a:off x="3243089" y="6355046"/>
              <a:ext cx="799072" cy="9162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32" h="20579" extrusionOk="0">
                  <a:moveTo>
                    <a:pt x="1660" y="17703"/>
                  </a:moveTo>
                  <a:cubicBezTo>
                    <a:pt x="2613" y="16916"/>
                    <a:pt x="5459" y="15149"/>
                    <a:pt x="6736" y="14129"/>
                  </a:cubicBezTo>
                  <a:cubicBezTo>
                    <a:pt x="8013" y="13109"/>
                    <a:pt x="8628" y="12357"/>
                    <a:pt x="9321" y="11584"/>
                  </a:cubicBezTo>
                  <a:cubicBezTo>
                    <a:pt x="10014" y="10810"/>
                    <a:pt x="10291" y="10462"/>
                    <a:pt x="10891" y="9490"/>
                  </a:cubicBezTo>
                  <a:cubicBezTo>
                    <a:pt x="11490" y="8518"/>
                    <a:pt x="12399" y="6964"/>
                    <a:pt x="12921" y="5753"/>
                  </a:cubicBezTo>
                  <a:cubicBezTo>
                    <a:pt x="13444" y="4541"/>
                    <a:pt x="13783" y="3021"/>
                    <a:pt x="14029" y="2221"/>
                  </a:cubicBezTo>
                  <a:cubicBezTo>
                    <a:pt x="14275" y="1420"/>
                    <a:pt x="14152" y="1188"/>
                    <a:pt x="14398" y="948"/>
                  </a:cubicBezTo>
                  <a:cubicBezTo>
                    <a:pt x="14644" y="708"/>
                    <a:pt x="14552" y="-955"/>
                    <a:pt x="15505" y="784"/>
                  </a:cubicBezTo>
                  <a:cubicBezTo>
                    <a:pt x="16459" y="2522"/>
                    <a:pt x="20352" y="8778"/>
                    <a:pt x="20121" y="11378"/>
                  </a:cubicBezTo>
                  <a:cubicBezTo>
                    <a:pt x="19891" y="13979"/>
                    <a:pt x="17321" y="15211"/>
                    <a:pt x="14121" y="16388"/>
                  </a:cubicBezTo>
                  <a:cubicBezTo>
                    <a:pt x="10921" y="17565"/>
                    <a:pt x="3091" y="17743"/>
                    <a:pt x="921" y="18441"/>
                  </a:cubicBezTo>
                  <a:cubicBezTo>
                    <a:pt x="-1248" y="19140"/>
                    <a:pt x="1090" y="20508"/>
                    <a:pt x="1105" y="20577"/>
                  </a:cubicBezTo>
                  <a:cubicBezTo>
                    <a:pt x="1121" y="20645"/>
                    <a:pt x="921" y="19330"/>
                    <a:pt x="1013" y="18852"/>
                  </a:cubicBezTo>
                  <a:cubicBezTo>
                    <a:pt x="1105" y="18373"/>
                    <a:pt x="706" y="18489"/>
                    <a:pt x="1660" y="17703"/>
                  </a:cubicBezTo>
                  <a:close/>
                </a:path>
              </a:pathLst>
            </a:custGeom>
            <a:solidFill>
              <a:srgbClr val="A0A0A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 sz="1400">
                  <a:latin typeface="Arial"/>
                  <a:ea typeface="Arial"/>
                  <a:cs typeface="Arial"/>
                  <a:sym typeface="Arial"/>
                </a:defRPr>
              </a:pPr>
              <a:endParaRPr sz="1050"/>
            </a:p>
          </p:txBody>
        </p:sp>
        <p:sp>
          <p:nvSpPr>
            <p:cNvPr id="43" name="Google Shape;72;p12">
              <a:extLst>
                <a:ext uri="{FF2B5EF4-FFF2-40B4-BE49-F238E27FC236}">
                  <a16:creationId xmlns:a16="http://schemas.microsoft.com/office/drawing/2014/main" id="{72F778A0-15A2-3D1B-F8C5-B110CF82F4D4}"/>
                </a:ext>
              </a:extLst>
            </p:cNvPr>
            <p:cNvSpPr/>
            <p:nvPr/>
          </p:nvSpPr>
          <p:spPr>
            <a:xfrm>
              <a:off x="3523672" y="6052927"/>
              <a:ext cx="174021" cy="50305"/>
            </a:xfrm>
            <a:prstGeom prst="rect">
              <a:avLst/>
            </a:prstGeom>
            <a:solidFill>
              <a:srgbClr val="A0A0A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 sz="1400">
                  <a:latin typeface="Arial"/>
                  <a:ea typeface="Arial"/>
                  <a:cs typeface="Arial"/>
                  <a:sym typeface="Arial"/>
                </a:defRPr>
              </a:pPr>
              <a:endParaRPr sz="1050"/>
            </a:p>
          </p:txBody>
        </p:sp>
        <p:sp>
          <p:nvSpPr>
            <p:cNvPr id="44" name="Google Shape;73;p12">
              <a:extLst>
                <a:ext uri="{FF2B5EF4-FFF2-40B4-BE49-F238E27FC236}">
                  <a16:creationId xmlns:a16="http://schemas.microsoft.com/office/drawing/2014/main" id="{91B1CC7A-533D-5077-62CE-BC71EDD74C1B}"/>
                </a:ext>
              </a:extLst>
            </p:cNvPr>
            <p:cNvSpPr/>
            <p:nvPr/>
          </p:nvSpPr>
          <p:spPr>
            <a:xfrm>
              <a:off x="3852361" y="6144952"/>
              <a:ext cx="1962236" cy="370096"/>
            </a:xfrm>
            <a:prstGeom prst="rect">
              <a:avLst/>
            </a:prstGeom>
            <a:solidFill>
              <a:srgbClr val="A0A0A0"/>
            </a:solidFill>
            <a:ln w="9525" cap="flat">
              <a:solidFill>
                <a:srgbClr val="666666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 sz="1400">
                  <a:latin typeface="Arial"/>
                  <a:ea typeface="Arial"/>
                  <a:cs typeface="Arial"/>
                  <a:sym typeface="Arial"/>
                </a:defRPr>
              </a:pPr>
              <a:endParaRPr sz="1050"/>
            </a:p>
          </p:txBody>
        </p:sp>
        <p:grpSp>
          <p:nvGrpSpPr>
            <p:cNvPr id="45" name="Google Shape;74;p12">
              <a:extLst>
                <a:ext uri="{FF2B5EF4-FFF2-40B4-BE49-F238E27FC236}">
                  <a16:creationId xmlns:a16="http://schemas.microsoft.com/office/drawing/2014/main" id="{C8C12591-A826-F534-2003-4FDFB49B4A63}"/>
                </a:ext>
              </a:extLst>
            </p:cNvPr>
            <p:cNvGrpSpPr/>
            <p:nvPr/>
          </p:nvGrpSpPr>
          <p:grpSpPr>
            <a:xfrm>
              <a:off x="3673635" y="6779351"/>
              <a:ext cx="2" cy="12701"/>
              <a:chOff x="-1" y="0"/>
              <a:chExt cx="2" cy="12700"/>
            </a:xfrm>
          </p:grpSpPr>
          <p:sp>
            <p:nvSpPr>
              <p:cNvPr id="73" name="Line">
                <a:extLst>
                  <a:ext uri="{FF2B5EF4-FFF2-40B4-BE49-F238E27FC236}">
                    <a16:creationId xmlns:a16="http://schemas.microsoft.com/office/drawing/2014/main" id="{72D83D9F-04FE-1554-01EC-7EAA47336DCF}"/>
                  </a:ext>
                </a:extLst>
              </p:cNvPr>
              <p:cNvSpPr/>
              <p:nvPr/>
            </p:nvSpPr>
            <p:spPr>
              <a:xfrm flipV="1">
                <a:off x="-1" y="0"/>
                <a:ext cx="2" cy="12700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 sz="1400">
                    <a:solidFill>
                      <a:srgbClr val="333333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 sz="1050"/>
              </a:p>
            </p:txBody>
          </p:sp>
          <p:sp>
            <p:nvSpPr>
              <p:cNvPr id="74" name="Line">
                <a:extLst>
                  <a:ext uri="{FF2B5EF4-FFF2-40B4-BE49-F238E27FC236}">
                    <a16:creationId xmlns:a16="http://schemas.microsoft.com/office/drawing/2014/main" id="{F78C3392-C7EC-F516-266B-D753C45BB1CE}"/>
                  </a:ext>
                </a:extLst>
              </p:cNvPr>
              <p:cNvSpPr/>
              <p:nvPr/>
            </p:nvSpPr>
            <p:spPr>
              <a:xfrm flipH="1">
                <a:off x="-1" y="0"/>
                <a:ext cx="2" cy="12700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 sz="1400">
                    <a:solidFill>
                      <a:srgbClr val="333333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 sz="1050"/>
              </a:p>
            </p:txBody>
          </p:sp>
        </p:grpSp>
        <p:grpSp>
          <p:nvGrpSpPr>
            <p:cNvPr id="46" name="Google Shape;75;p12">
              <a:extLst>
                <a:ext uri="{FF2B5EF4-FFF2-40B4-BE49-F238E27FC236}">
                  <a16:creationId xmlns:a16="http://schemas.microsoft.com/office/drawing/2014/main" id="{6530021F-CE64-1467-9B92-7A064C8F3DD8}"/>
                </a:ext>
              </a:extLst>
            </p:cNvPr>
            <p:cNvGrpSpPr/>
            <p:nvPr/>
          </p:nvGrpSpPr>
          <p:grpSpPr>
            <a:xfrm>
              <a:off x="3603713" y="6871803"/>
              <a:ext cx="4625" cy="13959"/>
              <a:chOff x="0" y="-1"/>
              <a:chExt cx="4623" cy="13957"/>
            </a:xfrm>
          </p:grpSpPr>
          <p:sp>
            <p:nvSpPr>
              <p:cNvPr id="71" name="Line">
                <a:extLst>
                  <a:ext uri="{FF2B5EF4-FFF2-40B4-BE49-F238E27FC236}">
                    <a16:creationId xmlns:a16="http://schemas.microsoft.com/office/drawing/2014/main" id="{18F080E2-D1BC-05F5-B71E-8955A3C41527}"/>
                  </a:ext>
                </a:extLst>
              </p:cNvPr>
              <p:cNvSpPr/>
              <p:nvPr/>
            </p:nvSpPr>
            <p:spPr>
              <a:xfrm flipV="1">
                <a:off x="0" y="-1"/>
                <a:ext cx="4623" cy="13957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 sz="1400">
                    <a:solidFill>
                      <a:srgbClr val="333333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 sz="1050"/>
              </a:p>
            </p:txBody>
          </p:sp>
          <p:sp>
            <p:nvSpPr>
              <p:cNvPr id="72" name="Line">
                <a:extLst>
                  <a:ext uri="{FF2B5EF4-FFF2-40B4-BE49-F238E27FC236}">
                    <a16:creationId xmlns:a16="http://schemas.microsoft.com/office/drawing/2014/main" id="{55C6511A-8866-856C-F740-3477267C20B8}"/>
                  </a:ext>
                </a:extLst>
              </p:cNvPr>
              <p:cNvSpPr/>
              <p:nvPr/>
            </p:nvSpPr>
            <p:spPr>
              <a:xfrm flipH="1">
                <a:off x="0" y="-1"/>
                <a:ext cx="4623" cy="13957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 sz="1400">
                    <a:solidFill>
                      <a:srgbClr val="333333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 sz="1050"/>
              </a:p>
            </p:txBody>
          </p:sp>
        </p:grpSp>
        <p:grpSp>
          <p:nvGrpSpPr>
            <p:cNvPr id="47" name="Google Shape;76;p12">
              <a:extLst>
                <a:ext uri="{FF2B5EF4-FFF2-40B4-BE49-F238E27FC236}">
                  <a16:creationId xmlns:a16="http://schemas.microsoft.com/office/drawing/2014/main" id="{7F944F34-7C16-A7CA-D59F-E91791F4113B}"/>
                </a:ext>
              </a:extLst>
            </p:cNvPr>
            <p:cNvGrpSpPr/>
            <p:nvPr/>
          </p:nvGrpSpPr>
          <p:grpSpPr>
            <a:xfrm>
              <a:off x="6049522" y="6870109"/>
              <a:ext cx="12702" cy="12676"/>
              <a:chOff x="0" y="0"/>
              <a:chExt cx="12700" cy="12675"/>
            </a:xfrm>
          </p:grpSpPr>
          <p:sp>
            <p:nvSpPr>
              <p:cNvPr id="69" name="Line">
                <a:extLst>
                  <a:ext uri="{FF2B5EF4-FFF2-40B4-BE49-F238E27FC236}">
                    <a16:creationId xmlns:a16="http://schemas.microsoft.com/office/drawing/2014/main" id="{24352329-B4BF-5C27-E6AD-B7F8F747F1F9}"/>
                  </a:ext>
                </a:extLst>
              </p:cNvPr>
              <p:cNvSpPr/>
              <p:nvPr/>
            </p:nvSpPr>
            <p:spPr>
              <a:xfrm>
                <a:off x="0" y="0"/>
                <a:ext cx="12700" cy="12675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 sz="1400">
                    <a:solidFill>
                      <a:srgbClr val="333333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 sz="1050"/>
              </a:p>
            </p:txBody>
          </p:sp>
          <p:sp>
            <p:nvSpPr>
              <p:cNvPr id="70" name="Line">
                <a:extLst>
                  <a:ext uri="{FF2B5EF4-FFF2-40B4-BE49-F238E27FC236}">
                    <a16:creationId xmlns:a16="http://schemas.microsoft.com/office/drawing/2014/main" id="{CC5A9381-3DD6-FB07-0439-FA3CC67E4A3B}"/>
                  </a:ext>
                </a:extLst>
              </p:cNvPr>
              <p:cNvSpPr/>
              <p:nvPr/>
            </p:nvSpPr>
            <p:spPr>
              <a:xfrm flipH="1" flipV="1">
                <a:off x="0" y="0"/>
                <a:ext cx="12700" cy="12675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 sz="1400">
                    <a:solidFill>
                      <a:srgbClr val="333333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 sz="1050"/>
              </a:p>
            </p:txBody>
          </p:sp>
        </p:grpSp>
        <p:grpSp>
          <p:nvGrpSpPr>
            <p:cNvPr id="48" name="Google Shape;77;p12">
              <a:extLst>
                <a:ext uri="{FF2B5EF4-FFF2-40B4-BE49-F238E27FC236}">
                  <a16:creationId xmlns:a16="http://schemas.microsoft.com/office/drawing/2014/main" id="{6EAA5DF0-BA45-0BD0-6A3D-44F220B3D023}"/>
                </a:ext>
              </a:extLst>
            </p:cNvPr>
            <p:cNvGrpSpPr/>
            <p:nvPr/>
          </p:nvGrpSpPr>
          <p:grpSpPr>
            <a:xfrm>
              <a:off x="5990601" y="6783993"/>
              <a:ext cx="1" cy="12701"/>
              <a:chOff x="0" y="0"/>
              <a:chExt cx="1" cy="12700"/>
            </a:xfrm>
          </p:grpSpPr>
          <p:sp>
            <p:nvSpPr>
              <p:cNvPr id="67" name="Line">
                <a:extLst>
                  <a:ext uri="{FF2B5EF4-FFF2-40B4-BE49-F238E27FC236}">
                    <a16:creationId xmlns:a16="http://schemas.microsoft.com/office/drawing/2014/main" id="{3170EDA9-B4B7-4634-901D-5502A6EB288B}"/>
                  </a:ext>
                </a:extLst>
              </p:cNvPr>
              <p:cNvSpPr/>
              <p:nvPr/>
            </p:nvSpPr>
            <p:spPr>
              <a:xfrm flipH="1">
                <a:off x="0" y="0"/>
                <a:ext cx="1" cy="12700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 sz="1400">
                    <a:solidFill>
                      <a:srgbClr val="333333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 sz="1050"/>
              </a:p>
            </p:txBody>
          </p:sp>
          <p:sp>
            <p:nvSpPr>
              <p:cNvPr id="68" name="Line">
                <a:extLst>
                  <a:ext uri="{FF2B5EF4-FFF2-40B4-BE49-F238E27FC236}">
                    <a16:creationId xmlns:a16="http://schemas.microsoft.com/office/drawing/2014/main" id="{F1254E50-6CCF-4194-1D2D-8EF7781FF343}"/>
                  </a:ext>
                </a:extLst>
              </p:cNvPr>
              <p:cNvSpPr/>
              <p:nvPr/>
            </p:nvSpPr>
            <p:spPr>
              <a:xfrm flipV="1">
                <a:off x="0" y="0"/>
                <a:ext cx="1" cy="12700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 sz="1400">
                    <a:solidFill>
                      <a:srgbClr val="333333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 sz="1050"/>
              </a:p>
            </p:txBody>
          </p:sp>
        </p:grpSp>
        <p:sp>
          <p:nvSpPr>
            <p:cNvPr id="49" name="Google Shape;78;p12">
              <a:extLst>
                <a:ext uri="{FF2B5EF4-FFF2-40B4-BE49-F238E27FC236}">
                  <a16:creationId xmlns:a16="http://schemas.microsoft.com/office/drawing/2014/main" id="{06E8F9F3-F9E7-462F-3492-D68C7F4135FF}"/>
                </a:ext>
              </a:extLst>
            </p:cNvPr>
            <p:cNvSpPr/>
            <p:nvPr/>
          </p:nvSpPr>
          <p:spPr>
            <a:xfrm>
              <a:off x="3212090" y="7020766"/>
              <a:ext cx="3240056" cy="1952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08" y="0"/>
                  </a:moveTo>
                  <a:lnTo>
                    <a:pt x="1616" y="1014"/>
                  </a:lnTo>
                  <a:lnTo>
                    <a:pt x="1618" y="1014"/>
                  </a:lnTo>
                  <a:cubicBezTo>
                    <a:pt x="1648" y="663"/>
                    <a:pt x="1678" y="332"/>
                    <a:pt x="1708" y="0"/>
                  </a:cubicBezTo>
                  <a:close/>
                  <a:moveTo>
                    <a:pt x="19892" y="0"/>
                  </a:moveTo>
                  <a:cubicBezTo>
                    <a:pt x="19922" y="332"/>
                    <a:pt x="19952" y="663"/>
                    <a:pt x="19981" y="1014"/>
                  </a:cubicBezTo>
                  <a:lnTo>
                    <a:pt x="19984" y="1014"/>
                  </a:lnTo>
                  <a:lnTo>
                    <a:pt x="19892" y="0"/>
                  </a:lnTo>
                  <a:close/>
                  <a:moveTo>
                    <a:pt x="1618" y="1014"/>
                  </a:moveTo>
                  <a:cubicBezTo>
                    <a:pt x="1555" y="1748"/>
                    <a:pt x="1492" y="2552"/>
                    <a:pt x="1430" y="3591"/>
                  </a:cubicBezTo>
                  <a:lnTo>
                    <a:pt x="31" y="20573"/>
                  </a:lnTo>
                  <a:cubicBezTo>
                    <a:pt x="31" y="21090"/>
                    <a:pt x="0" y="21090"/>
                    <a:pt x="0" y="21600"/>
                  </a:cubicBezTo>
                  <a:lnTo>
                    <a:pt x="21600" y="21600"/>
                  </a:lnTo>
                  <a:lnTo>
                    <a:pt x="21538" y="20573"/>
                  </a:lnTo>
                  <a:lnTo>
                    <a:pt x="20139" y="3591"/>
                  </a:lnTo>
                  <a:cubicBezTo>
                    <a:pt x="20098" y="2552"/>
                    <a:pt x="20042" y="1748"/>
                    <a:pt x="19981" y="1014"/>
                  </a:cubicBezTo>
                  <a:close/>
                </a:path>
              </a:pathLst>
            </a:custGeom>
            <a:solidFill>
              <a:srgbClr val="B7B7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 sz="1400">
                  <a:latin typeface="Arial"/>
                  <a:ea typeface="Arial"/>
                  <a:cs typeface="Arial"/>
                  <a:sym typeface="Arial"/>
                </a:defRPr>
              </a:pPr>
              <a:endParaRPr sz="1050"/>
            </a:p>
          </p:txBody>
        </p:sp>
        <p:sp>
          <p:nvSpPr>
            <p:cNvPr id="50" name="Google Shape;79;p12">
              <a:extLst>
                <a:ext uri="{FF2B5EF4-FFF2-40B4-BE49-F238E27FC236}">
                  <a16:creationId xmlns:a16="http://schemas.microsoft.com/office/drawing/2014/main" id="{ECA1ADC1-E2C8-A63E-ABD2-718BBE6B9362}"/>
                </a:ext>
              </a:extLst>
            </p:cNvPr>
            <p:cNvSpPr/>
            <p:nvPr/>
          </p:nvSpPr>
          <p:spPr>
            <a:xfrm>
              <a:off x="3720211" y="6104097"/>
              <a:ext cx="2219135" cy="6001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35" y="0"/>
                  </a:moveTo>
                  <a:lnTo>
                    <a:pt x="726" y="13732"/>
                  </a:lnTo>
                  <a:cubicBezTo>
                    <a:pt x="590" y="16409"/>
                    <a:pt x="318" y="19089"/>
                    <a:pt x="0" y="21600"/>
                  </a:cubicBezTo>
                  <a:lnTo>
                    <a:pt x="46" y="21266"/>
                  </a:lnTo>
                  <a:lnTo>
                    <a:pt x="21558" y="21266"/>
                  </a:lnTo>
                  <a:cubicBezTo>
                    <a:pt x="21258" y="18852"/>
                    <a:pt x="21004" y="16291"/>
                    <a:pt x="20874" y="13732"/>
                  </a:cubicBezTo>
                  <a:lnTo>
                    <a:pt x="20510" y="1173"/>
                  </a:lnTo>
                  <a:cubicBezTo>
                    <a:pt x="18151" y="6364"/>
                    <a:pt x="15519" y="9711"/>
                    <a:pt x="12751" y="10884"/>
                  </a:cubicBezTo>
                  <a:cubicBezTo>
                    <a:pt x="12093" y="11094"/>
                    <a:pt x="11436" y="11197"/>
                    <a:pt x="10779" y="11197"/>
                  </a:cubicBezTo>
                  <a:cubicBezTo>
                    <a:pt x="8809" y="11197"/>
                    <a:pt x="6852" y="10257"/>
                    <a:pt x="4946" y="8373"/>
                  </a:cubicBezTo>
                  <a:cubicBezTo>
                    <a:pt x="3812" y="7536"/>
                    <a:pt x="2723" y="6029"/>
                    <a:pt x="1679" y="4018"/>
                  </a:cubicBezTo>
                  <a:cubicBezTo>
                    <a:pt x="1588" y="3852"/>
                    <a:pt x="1543" y="3516"/>
                    <a:pt x="1452" y="3182"/>
                  </a:cubicBezTo>
                  <a:cubicBezTo>
                    <a:pt x="1362" y="2848"/>
                    <a:pt x="1180" y="2177"/>
                    <a:pt x="1090" y="1675"/>
                  </a:cubicBezTo>
                  <a:lnTo>
                    <a:pt x="1135" y="0"/>
                  </a:lnTo>
                  <a:close/>
                  <a:moveTo>
                    <a:pt x="21558" y="21266"/>
                  </a:moveTo>
                  <a:cubicBezTo>
                    <a:pt x="21572" y="21378"/>
                    <a:pt x="21586" y="21490"/>
                    <a:pt x="21600" y="21600"/>
                  </a:cubicBezTo>
                  <a:cubicBezTo>
                    <a:pt x="21600" y="21434"/>
                    <a:pt x="21600" y="21266"/>
                    <a:pt x="21600" y="21266"/>
                  </a:cubicBezTo>
                  <a:close/>
                </a:path>
              </a:pathLst>
            </a:custGeom>
            <a:solidFill>
              <a:srgbClr val="A0A0A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 sz="1400">
                  <a:latin typeface="Arial"/>
                  <a:ea typeface="Arial"/>
                  <a:cs typeface="Arial"/>
                  <a:sym typeface="Arial"/>
                </a:defRPr>
              </a:pPr>
              <a:endParaRPr sz="1050"/>
            </a:p>
          </p:txBody>
        </p:sp>
        <p:grpSp>
          <p:nvGrpSpPr>
            <p:cNvPr id="51" name="Google Shape;80;p12">
              <a:extLst>
                <a:ext uri="{FF2B5EF4-FFF2-40B4-BE49-F238E27FC236}">
                  <a16:creationId xmlns:a16="http://schemas.microsoft.com/office/drawing/2014/main" id="{DCC44806-D1AE-44DD-4BFA-7651ADC9A196}"/>
                </a:ext>
              </a:extLst>
            </p:cNvPr>
            <p:cNvGrpSpPr/>
            <p:nvPr/>
          </p:nvGrpSpPr>
          <p:grpSpPr>
            <a:xfrm>
              <a:off x="6121143" y="6950869"/>
              <a:ext cx="18667" cy="18630"/>
              <a:chOff x="57" y="57"/>
              <a:chExt cx="18666" cy="18628"/>
            </a:xfrm>
          </p:grpSpPr>
          <p:sp>
            <p:nvSpPr>
              <p:cNvPr id="65" name="Line">
                <a:extLst>
                  <a:ext uri="{FF2B5EF4-FFF2-40B4-BE49-F238E27FC236}">
                    <a16:creationId xmlns:a16="http://schemas.microsoft.com/office/drawing/2014/main" id="{3A8C3911-F93A-C767-6288-A356E47C472D}"/>
                  </a:ext>
                </a:extLst>
              </p:cNvPr>
              <p:cNvSpPr/>
              <p:nvPr/>
            </p:nvSpPr>
            <p:spPr>
              <a:xfrm flipH="1" flipV="1">
                <a:off x="57" y="57"/>
                <a:ext cx="18666" cy="18628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 sz="1400">
                    <a:solidFill>
                      <a:srgbClr val="333333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 sz="1050"/>
              </a:p>
            </p:txBody>
          </p:sp>
          <p:sp>
            <p:nvSpPr>
              <p:cNvPr id="66" name="Line">
                <a:extLst>
                  <a:ext uri="{FF2B5EF4-FFF2-40B4-BE49-F238E27FC236}">
                    <a16:creationId xmlns:a16="http://schemas.microsoft.com/office/drawing/2014/main" id="{744DCD99-8FD1-BDC7-E0CB-4A10E235EC37}"/>
                  </a:ext>
                </a:extLst>
              </p:cNvPr>
              <p:cNvSpPr/>
              <p:nvPr/>
            </p:nvSpPr>
            <p:spPr>
              <a:xfrm>
                <a:off x="57" y="57"/>
                <a:ext cx="18666" cy="18628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 sz="1400">
                    <a:solidFill>
                      <a:srgbClr val="333333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 sz="1050"/>
              </a:p>
            </p:txBody>
          </p:sp>
        </p:grpSp>
        <p:grpSp>
          <p:nvGrpSpPr>
            <p:cNvPr id="52" name="Google Shape;81;p12">
              <a:extLst>
                <a:ext uri="{FF2B5EF4-FFF2-40B4-BE49-F238E27FC236}">
                  <a16:creationId xmlns:a16="http://schemas.microsoft.com/office/drawing/2014/main" id="{03220871-8D36-A7AD-7397-57A181072409}"/>
                </a:ext>
              </a:extLst>
            </p:cNvPr>
            <p:cNvGrpSpPr/>
            <p:nvPr/>
          </p:nvGrpSpPr>
          <p:grpSpPr>
            <a:xfrm>
              <a:off x="3524428" y="6950869"/>
              <a:ext cx="18666" cy="18630"/>
              <a:chOff x="0" y="57"/>
              <a:chExt cx="18665" cy="18628"/>
            </a:xfrm>
          </p:grpSpPr>
          <p:sp>
            <p:nvSpPr>
              <p:cNvPr id="63" name="Line">
                <a:extLst>
                  <a:ext uri="{FF2B5EF4-FFF2-40B4-BE49-F238E27FC236}">
                    <a16:creationId xmlns:a16="http://schemas.microsoft.com/office/drawing/2014/main" id="{DB786AEC-566B-44FC-B0D6-F81035C1A490}"/>
                  </a:ext>
                </a:extLst>
              </p:cNvPr>
              <p:cNvSpPr/>
              <p:nvPr/>
            </p:nvSpPr>
            <p:spPr>
              <a:xfrm flipH="1">
                <a:off x="0" y="57"/>
                <a:ext cx="18665" cy="18628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 sz="1400">
                    <a:solidFill>
                      <a:srgbClr val="333333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 sz="1050"/>
              </a:p>
            </p:txBody>
          </p:sp>
          <p:sp>
            <p:nvSpPr>
              <p:cNvPr id="64" name="Line">
                <a:extLst>
                  <a:ext uri="{FF2B5EF4-FFF2-40B4-BE49-F238E27FC236}">
                    <a16:creationId xmlns:a16="http://schemas.microsoft.com/office/drawing/2014/main" id="{276D0463-8974-66E1-C5E0-1775B95FDFDA}"/>
                  </a:ext>
                </a:extLst>
              </p:cNvPr>
              <p:cNvSpPr/>
              <p:nvPr/>
            </p:nvSpPr>
            <p:spPr>
              <a:xfrm flipV="1">
                <a:off x="0" y="57"/>
                <a:ext cx="18665" cy="18628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 sz="1400">
                    <a:solidFill>
                      <a:srgbClr val="333333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 sz="1050"/>
              </a:p>
            </p:txBody>
          </p:sp>
        </p:grpSp>
        <p:sp>
          <p:nvSpPr>
            <p:cNvPr id="53" name="Google Shape;82;p12">
              <a:extLst>
                <a:ext uri="{FF2B5EF4-FFF2-40B4-BE49-F238E27FC236}">
                  <a16:creationId xmlns:a16="http://schemas.microsoft.com/office/drawing/2014/main" id="{5D9F8C0C-BA18-0437-A3BF-52831C732C9F}"/>
                </a:ext>
              </a:extLst>
            </p:cNvPr>
            <p:cNvSpPr/>
            <p:nvPr/>
          </p:nvSpPr>
          <p:spPr>
            <a:xfrm>
              <a:off x="3459188" y="6694986"/>
              <a:ext cx="2755165" cy="3349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83" y="0"/>
                  </a:moveTo>
                  <a:lnTo>
                    <a:pt x="2046" y="599"/>
                  </a:lnTo>
                  <a:cubicBezTo>
                    <a:pt x="1937" y="2399"/>
                    <a:pt x="1791" y="4199"/>
                    <a:pt x="1681" y="5999"/>
                  </a:cubicBezTo>
                  <a:cubicBezTo>
                    <a:pt x="1535" y="8100"/>
                    <a:pt x="1352" y="9900"/>
                    <a:pt x="1206" y="11402"/>
                  </a:cubicBezTo>
                  <a:lnTo>
                    <a:pt x="1133" y="12302"/>
                  </a:lnTo>
                  <a:cubicBezTo>
                    <a:pt x="1023" y="13500"/>
                    <a:pt x="840" y="15002"/>
                    <a:pt x="694" y="16501"/>
                  </a:cubicBezTo>
                  <a:lnTo>
                    <a:pt x="548" y="17702"/>
                  </a:lnTo>
                  <a:cubicBezTo>
                    <a:pt x="402" y="18602"/>
                    <a:pt x="256" y="19800"/>
                    <a:pt x="73" y="21001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490" y="21001"/>
                  </a:lnTo>
                  <a:cubicBezTo>
                    <a:pt x="21344" y="19800"/>
                    <a:pt x="21161" y="18602"/>
                    <a:pt x="21016" y="17702"/>
                  </a:cubicBezTo>
                  <a:lnTo>
                    <a:pt x="20869" y="16501"/>
                  </a:lnTo>
                  <a:cubicBezTo>
                    <a:pt x="20723" y="15002"/>
                    <a:pt x="20577" y="13500"/>
                    <a:pt x="20431" y="12001"/>
                  </a:cubicBezTo>
                  <a:lnTo>
                    <a:pt x="20358" y="11402"/>
                  </a:lnTo>
                  <a:cubicBezTo>
                    <a:pt x="20175" y="9900"/>
                    <a:pt x="20028" y="7799"/>
                    <a:pt x="19883" y="5999"/>
                  </a:cubicBezTo>
                  <a:cubicBezTo>
                    <a:pt x="19773" y="4199"/>
                    <a:pt x="19663" y="2399"/>
                    <a:pt x="19517" y="599"/>
                  </a:cubicBezTo>
                  <a:cubicBezTo>
                    <a:pt x="19517" y="599"/>
                    <a:pt x="19517" y="301"/>
                    <a:pt x="19517" y="0"/>
                  </a:cubicBezTo>
                  <a:close/>
                </a:path>
              </a:pathLst>
            </a:custGeom>
            <a:solidFill>
              <a:srgbClr val="A0A0A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 sz="1400">
                  <a:latin typeface="Arial"/>
                  <a:ea typeface="Arial"/>
                  <a:cs typeface="Arial"/>
                  <a:sym typeface="Arial"/>
                </a:defRPr>
              </a:pPr>
              <a:endParaRPr sz="1050"/>
            </a:p>
          </p:txBody>
        </p:sp>
        <p:sp>
          <p:nvSpPr>
            <p:cNvPr id="54" name="Google Shape;83;p12">
              <a:extLst>
                <a:ext uri="{FF2B5EF4-FFF2-40B4-BE49-F238E27FC236}">
                  <a16:creationId xmlns:a16="http://schemas.microsoft.com/office/drawing/2014/main" id="{4EAE96BE-7DEE-E633-7F91-A88748D7BCC9}"/>
                </a:ext>
              </a:extLst>
            </p:cNvPr>
            <p:cNvSpPr/>
            <p:nvPr/>
          </p:nvSpPr>
          <p:spPr>
            <a:xfrm>
              <a:off x="3188801" y="7209879"/>
              <a:ext cx="3287026" cy="1259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3" h="21600" extrusionOk="0">
                  <a:moveTo>
                    <a:pt x="153" y="0"/>
                  </a:moveTo>
                  <a:cubicBezTo>
                    <a:pt x="61" y="1592"/>
                    <a:pt x="30" y="3195"/>
                    <a:pt x="0" y="5588"/>
                  </a:cubicBezTo>
                  <a:cubicBezTo>
                    <a:pt x="0" y="6379"/>
                    <a:pt x="0" y="7180"/>
                    <a:pt x="0" y="8773"/>
                  </a:cubicBezTo>
                  <a:cubicBezTo>
                    <a:pt x="30" y="15963"/>
                    <a:pt x="275" y="21541"/>
                    <a:pt x="581" y="21541"/>
                  </a:cubicBezTo>
                  <a:lnTo>
                    <a:pt x="21020" y="21541"/>
                  </a:lnTo>
                  <a:cubicBezTo>
                    <a:pt x="21036" y="21580"/>
                    <a:pt x="21051" y="21600"/>
                    <a:pt x="21066" y="21600"/>
                  </a:cubicBezTo>
                  <a:cubicBezTo>
                    <a:pt x="21379" y="21600"/>
                    <a:pt x="21600" y="13955"/>
                    <a:pt x="21571" y="5588"/>
                  </a:cubicBezTo>
                  <a:cubicBezTo>
                    <a:pt x="21540" y="3195"/>
                    <a:pt x="21479" y="1592"/>
                    <a:pt x="21418" y="0"/>
                  </a:cubicBezTo>
                  <a:close/>
                </a:path>
              </a:pathLst>
            </a:custGeom>
            <a:solidFill>
              <a:srgbClr val="81828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 sz="1400">
                  <a:latin typeface="Arial"/>
                  <a:ea typeface="Arial"/>
                  <a:cs typeface="Arial"/>
                  <a:sym typeface="Arial"/>
                </a:defRPr>
              </a:pPr>
              <a:endParaRPr sz="1050"/>
            </a:p>
          </p:txBody>
        </p:sp>
        <p:sp>
          <p:nvSpPr>
            <p:cNvPr id="55" name="Google Shape;84;p12">
              <a:extLst>
                <a:ext uri="{FF2B5EF4-FFF2-40B4-BE49-F238E27FC236}">
                  <a16:creationId xmlns:a16="http://schemas.microsoft.com/office/drawing/2014/main" id="{1BB0D59A-4152-268C-2AD8-FBEEF1AFBC6B}"/>
                </a:ext>
              </a:extLst>
            </p:cNvPr>
            <p:cNvSpPr/>
            <p:nvPr/>
          </p:nvSpPr>
          <p:spPr>
            <a:xfrm>
              <a:off x="3617697" y="107030"/>
              <a:ext cx="6046536" cy="63083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467" y="0"/>
                  </a:moveTo>
                  <a:lnTo>
                    <a:pt x="21317" y="143"/>
                  </a:lnTo>
                  <a:cubicBezTo>
                    <a:pt x="21367" y="223"/>
                    <a:pt x="21400" y="335"/>
                    <a:pt x="21400" y="430"/>
                  </a:cubicBezTo>
                  <a:lnTo>
                    <a:pt x="21400" y="19754"/>
                  </a:lnTo>
                  <a:cubicBezTo>
                    <a:pt x="21400" y="20088"/>
                    <a:pt x="21117" y="20359"/>
                    <a:pt x="20767" y="20359"/>
                  </a:cubicBezTo>
                  <a:lnTo>
                    <a:pt x="200" y="20359"/>
                  </a:lnTo>
                  <a:lnTo>
                    <a:pt x="0" y="20534"/>
                  </a:lnTo>
                  <a:lnTo>
                    <a:pt x="783" y="20534"/>
                  </a:lnTo>
                  <a:lnTo>
                    <a:pt x="766" y="20694"/>
                  </a:lnTo>
                  <a:cubicBezTo>
                    <a:pt x="799" y="20741"/>
                    <a:pt x="849" y="20789"/>
                    <a:pt x="899" y="20837"/>
                  </a:cubicBezTo>
                  <a:lnTo>
                    <a:pt x="982" y="20933"/>
                  </a:lnTo>
                  <a:cubicBezTo>
                    <a:pt x="1366" y="21108"/>
                    <a:pt x="1765" y="21251"/>
                    <a:pt x="2182" y="21347"/>
                  </a:cubicBezTo>
                  <a:cubicBezTo>
                    <a:pt x="2878" y="21513"/>
                    <a:pt x="3593" y="21600"/>
                    <a:pt x="4313" y="21600"/>
                  </a:cubicBezTo>
                  <a:cubicBezTo>
                    <a:pt x="4557" y="21600"/>
                    <a:pt x="4801" y="21590"/>
                    <a:pt x="5046" y="21570"/>
                  </a:cubicBezTo>
                  <a:cubicBezTo>
                    <a:pt x="6062" y="21458"/>
                    <a:pt x="7028" y="21156"/>
                    <a:pt x="7910" y="20662"/>
                  </a:cubicBezTo>
                  <a:lnTo>
                    <a:pt x="7894" y="20534"/>
                  </a:lnTo>
                  <a:lnTo>
                    <a:pt x="20767" y="20534"/>
                  </a:lnTo>
                  <a:cubicBezTo>
                    <a:pt x="21217" y="20534"/>
                    <a:pt x="21600" y="20184"/>
                    <a:pt x="21600" y="19738"/>
                  </a:cubicBezTo>
                  <a:lnTo>
                    <a:pt x="21600" y="430"/>
                  </a:lnTo>
                  <a:cubicBezTo>
                    <a:pt x="21600" y="271"/>
                    <a:pt x="21550" y="128"/>
                    <a:pt x="21467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A0A0A0"/>
                </a:gs>
                <a:gs pos="12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 sz="1400">
                  <a:latin typeface="Arial"/>
                  <a:ea typeface="Arial"/>
                  <a:cs typeface="Arial"/>
                  <a:sym typeface="Arial"/>
                </a:defRPr>
              </a:pPr>
              <a:endParaRPr sz="1050"/>
            </a:p>
          </p:txBody>
        </p:sp>
        <p:sp>
          <p:nvSpPr>
            <p:cNvPr id="56" name="Google Shape;85;p12">
              <a:extLst>
                <a:ext uri="{FF2B5EF4-FFF2-40B4-BE49-F238E27FC236}">
                  <a16:creationId xmlns:a16="http://schemas.microsoft.com/office/drawing/2014/main" id="{8E1909A5-0680-174C-ACA4-C867CB6C03C2}"/>
                </a:ext>
              </a:extLst>
            </p:cNvPr>
            <p:cNvSpPr/>
            <p:nvPr/>
          </p:nvSpPr>
          <p:spPr>
            <a:xfrm>
              <a:off x="3673635" y="144284"/>
              <a:ext cx="5934661" cy="59086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532" y="0"/>
                  </a:moveTo>
                  <a:lnTo>
                    <a:pt x="20633" y="901"/>
                  </a:lnTo>
                  <a:lnTo>
                    <a:pt x="20633" y="20630"/>
                  </a:lnTo>
                  <a:lnTo>
                    <a:pt x="950" y="20630"/>
                  </a:lnTo>
                  <a:lnTo>
                    <a:pt x="0" y="21600"/>
                  </a:lnTo>
                  <a:lnTo>
                    <a:pt x="20955" y="21600"/>
                  </a:lnTo>
                  <a:cubicBezTo>
                    <a:pt x="21311" y="21600"/>
                    <a:pt x="21600" y="21294"/>
                    <a:pt x="21600" y="20937"/>
                  </a:cubicBezTo>
                  <a:lnTo>
                    <a:pt x="21600" y="323"/>
                  </a:lnTo>
                  <a:cubicBezTo>
                    <a:pt x="21600" y="204"/>
                    <a:pt x="21583" y="102"/>
                    <a:pt x="21532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 sz="1400">
                  <a:latin typeface="Arial"/>
                  <a:ea typeface="Arial"/>
                  <a:cs typeface="Arial"/>
                  <a:sym typeface="Arial"/>
                </a:defRPr>
              </a:pPr>
              <a:endParaRPr sz="1050"/>
            </a:p>
          </p:txBody>
        </p:sp>
        <p:sp>
          <p:nvSpPr>
            <p:cNvPr id="57" name="Google Shape;86;p12">
              <a:extLst>
                <a:ext uri="{FF2B5EF4-FFF2-40B4-BE49-F238E27FC236}">
                  <a16:creationId xmlns:a16="http://schemas.microsoft.com/office/drawing/2014/main" id="{9C0E3093-5B66-CA7A-8A7E-2BB72C3AE923}"/>
                </a:ext>
              </a:extLst>
            </p:cNvPr>
            <p:cNvSpPr/>
            <p:nvPr/>
          </p:nvSpPr>
          <p:spPr>
            <a:xfrm>
              <a:off x="-1" y="57"/>
              <a:ext cx="9626900" cy="61039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23" y="0"/>
                  </a:moveTo>
                  <a:cubicBezTo>
                    <a:pt x="230" y="0"/>
                    <a:pt x="0" y="378"/>
                    <a:pt x="0" y="822"/>
                  </a:cubicBezTo>
                  <a:lnTo>
                    <a:pt x="0" y="20777"/>
                  </a:lnTo>
                  <a:cubicBezTo>
                    <a:pt x="0" y="21222"/>
                    <a:pt x="230" y="21600"/>
                    <a:pt x="523" y="21600"/>
                  </a:cubicBezTo>
                  <a:lnTo>
                    <a:pt x="8117" y="21600"/>
                  </a:lnTo>
                  <a:lnTo>
                    <a:pt x="8232" y="21419"/>
                  </a:lnTo>
                  <a:lnTo>
                    <a:pt x="523" y="21403"/>
                  </a:lnTo>
                  <a:cubicBezTo>
                    <a:pt x="303" y="21403"/>
                    <a:pt x="126" y="21107"/>
                    <a:pt x="126" y="20761"/>
                  </a:cubicBezTo>
                  <a:lnTo>
                    <a:pt x="126" y="822"/>
                  </a:lnTo>
                  <a:cubicBezTo>
                    <a:pt x="126" y="477"/>
                    <a:pt x="303" y="197"/>
                    <a:pt x="523" y="197"/>
                  </a:cubicBezTo>
                  <a:lnTo>
                    <a:pt x="21161" y="197"/>
                  </a:lnTo>
                  <a:cubicBezTo>
                    <a:pt x="21307" y="197"/>
                    <a:pt x="21443" y="313"/>
                    <a:pt x="21506" y="526"/>
                  </a:cubicBezTo>
                  <a:lnTo>
                    <a:pt x="21600" y="378"/>
                  </a:lnTo>
                  <a:cubicBezTo>
                    <a:pt x="21495" y="148"/>
                    <a:pt x="21339" y="0"/>
                    <a:pt x="21161" y="0"/>
                  </a:cubicBezTo>
                  <a:close/>
                </a:path>
              </a:pathLst>
            </a:custGeom>
            <a:solidFill>
              <a:srgbClr val="A5A6A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 sz="1400">
                  <a:latin typeface="Arial"/>
                  <a:ea typeface="Arial"/>
                  <a:cs typeface="Arial"/>
                  <a:sym typeface="Arial"/>
                </a:defRPr>
              </a:pPr>
              <a:endParaRPr sz="1050"/>
            </a:p>
          </p:txBody>
        </p:sp>
        <p:sp>
          <p:nvSpPr>
            <p:cNvPr id="58" name="Google Shape;87;p12">
              <a:extLst>
                <a:ext uri="{FF2B5EF4-FFF2-40B4-BE49-F238E27FC236}">
                  <a16:creationId xmlns:a16="http://schemas.microsoft.com/office/drawing/2014/main" id="{E95BA04E-B5E6-5EEA-520A-B0DF61C1AFC5}"/>
                </a:ext>
              </a:extLst>
            </p:cNvPr>
            <p:cNvSpPr/>
            <p:nvPr/>
          </p:nvSpPr>
          <p:spPr>
            <a:xfrm>
              <a:off x="9299214" y="58139"/>
              <a:ext cx="306037" cy="305419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 sz="600">
                  <a:latin typeface="Arial"/>
                  <a:ea typeface="Arial"/>
                  <a:cs typeface="Arial"/>
                  <a:sym typeface="Arial"/>
                </a:defRPr>
              </a:pPr>
              <a:endParaRPr sz="450"/>
            </a:p>
          </p:txBody>
        </p:sp>
        <p:sp>
          <p:nvSpPr>
            <p:cNvPr id="59" name="Google Shape;88;p12">
              <a:extLst>
                <a:ext uri="{FF2B5EF4-FFF2-40B4-BE49-F238E27FC236}">
                  <a16:creationId xmlns:a16="http://schemas.microsoft.com/office/drawing/2014/main" id="{729C9018-B4A4-7FA4-3FC7-43541C2438F8}"/>
                </a:ext>
              </a:extLst>
            </p:cNvPr>
            <p:cNvSpPr/>
            <p:nvPr/>
          </p:nvSpPr>
          <p:spPr>
            <a:xfrm>
              <a:off x="51262" y="55703"/>
              <a:ext cx="9533687" cy="59972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26" y="264"/>
                  </a:moveTo>
                  <a:cubicBezTo>
                    <a:pt x="10890" y="264"/>
                    <a:pt x="10953" y="339"/>
                    <a:pt x="10953" y="453"/>
                  </a:cubicBezTo>
                  <a:cubicBezTo>
                    <a:pt x="10953" y="554"/>
                    <a:pt x="10900" y="654"/>
                    <a:pt x="10826" y="654"/>
                  </a:cubicBezTo>
                  <a:cubicBezTo>
                    <a:pt x="10721" y="637"/>
                    <a:pt x="10668" y="436"/>
                    <a:pt x="10742" y="319"/>
                  </a:cubicBezTo>
                  <a:cubicBezTo>
                    <a:pt x="10766" y="281"/>
                    <a:pt x="10796" y="264"/>
                    <a:pt x="10826" y="264"/>
                  </a:cubicBezTo>
                  <a:close/>
                  <a:moveTo>
                    <a:pt x="394" y="0"/>
                  </a:moveTo>
                  <a:cubicBezTo>
                    <a:pt x="180" y="0"/>
                    <a:pt x="0" y="295"/>
                    <a:pt x="0" y="637"/>
                  </a:cubicBezTo>
                  <a:lnTo>
                    <a:pt x="0" y="20963"/>
                  </a:lnTo>
                  <a:cubicBezTo>
                    <a:pt x="11" y="21315"/>
                    <a:pt x="190" y="21600"/>
                    <a:pt x="412" y="21600"/>
                  </a:cubicBezTo>
                  <a:lnTo>
                    <a:pt x="8207" y="21600"/>
                  </a:lnTo>
                  <a:lnTo>
                    <a:pt x="8799" y="20645"/>
                  </a:lnTo>
                  <a:lnTo>
                    <a:pt x="602" y="20645"/>
                  </a:lnTo>
                  <a:lnTo>
                    <a:pt x="602" y="956"/>
                  </a:lnTo>
                  <a:lnTo>
                    <a:pt x="21051" y="956"/>
                  </a:lnTo>
                  <a:lnTo>
                    <a:pt x="21051" y="1207"/>
                  </a:lnTo>
                  <a:lnTo>
                    <a:pt x="21600" y="336"/>
                  </a:lnTo>
                  <a:cubicBezTo>
                    <a:pt x="21537" y="135"/>
                    <a:pt x="21399" y="1"/>
                    <a:pt x="21251" y="1"/>
                  </a:cubicBezTo>
                  <a:lnTo>
                    <a:pt x="412" y="1"/>
                  </a:lnTo>
                  <a:cubicBezTo>
                    <a:pt x="406" y="0"/>
                    <a:pt x="400" y="0"/>
                    <a:pt x="394" y="0"/>
                  </a:cubicBezTo>
                  <a:close/>
                </a:path>
              </a:pathLst>
            </a:custGeom>
            <a:solidFill>
              <a:srgbClr val="20202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 sz="1400">
                  <a:latin typeface="Arial"/>
                  <a:ea typeface="Arial"/>
                  <a:cs typeface="Arial"/>
                  <a:sym typeface="Arial"/>
                </a:defRPr>
              </a:pPr>
              <a:endParaRPr sz="1050"/>
            </a:p>
          </p:txBody>
        </p:sp>
        <p:sp>
          <p:nvSpPr>
            <p:cNvPr id="60" name="Google Shape;89;p12">
              <a:extLst>
                <a:ext uri="{FF2B5EF4-FFF2-40B4-BE49-F238E27FC236}">
                  <a16:creationId xmlns:a16="http://schemas.microsoft.com/office/drawing/2014/main" id="{9F5E8757-F0E0-9C41-9471-4CEBDE60E370}"/>
                </a:ext>
              </a:extLst>
            </p:cNvPr>
            <p:cNvSpPr/>
            <p:nvPr/>
          </p:nvSpPr>
          <p:spPr>
            <a:xfrm>
              <a:off x="4777277" y="130327"/>
              <a:ext cx="108439" cy="1035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610" h="21600" extrusionOk="0">
                  <a:moveTo>
                    <a:pt x="9456" y="2045"/>
                  </a:moveTo>
                  <a:cubicBezTo>
                    <a:pt x="13007" y="2045"/>
                    <a:pt x="16210" y="5496"/>
                    <a:pt x="16210" y="10668"/>
                  </a:cubicBezTo>
                  <a:cubicBezTo>
                    <a:pt x="16210" y="15514"/>
                    <a:pt x="13007" y="19399"/>
                    <a:pt x="9010" y="19399"/>
                  </a:cubicBezTo>
                  <a:cubicBezTo>
                    <a:pt x="2613" y="19399"/>
                    <a:pt x="213" y="9694"/>
                    <a:pt x="4210" y="4847"/>
                  </a:cubicBezTo>
                  <a:cubicBezTo>
                    <a:pt x="5807" y="2910"/>
                    <a:pt x="7681" y="2045"/>
                    <a:pt x="9456" y="2045"/>
                  </a:cubicBezTo>
                  <a:close/>
                  <a:moveTo>
                    <a:pt x="9010" y="0"/>
                  </a:moveTo>
                  <a:cubicBezTo>
                    <a:pt x="1007" y="0"/>
                    <a:pt x="-2990" y="11642"/>
                    <a:pt x="2613" y="18425"/>
                  </a:cubicBezTo>
                  <a:cubicBezTo>
                    <a:pt x="4408" y="20614"/>
                    <a:pt x="6709" y="21600"/>
                    <a:pt x="9000" y="21600"/>
                  </a:cubicBezTo>
                  <a:cubicBezTo>
                    <a:pt x="13830" y="21600"/>
                    <a:pt x="18610" y="17246"/>
                    <a:pt x="18610" y="10668"/>
                  </a:cubicBezTo>
                  <a:cubicBezTo>
                    <a:pt x="18610" y="4847"/>
                    <a:pt x="14613" y="0"/>
                    <a:pt x="9010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 sz="1400">
                  <a:latin typeface="Arial"/>
                  <a:ea typeface="Arial"/>
                  <a:cs typeface="Arial"/>
                  <a:sym typeface="Arial"/>
                </a:defRPr>
              </a:pPr>
              <a:endParaRPr sz="1050"/>
            </a:p>
          </p:txBody>
        </p:sp>
        <p:sp>
          <p:nvSpPr>
            <p:cNvPr id="61" name="Google Shape;90;p12">
              <a:extLst>
                <a:ext uri="{FF2B5EF4-FFF2-40B4-BE49-F238E27FC236}">
                  <a16:creationId xmlns:a16="http://schemas.microsoft.com/office/drawing/2014/main" id="{BAA65860-98D1-8D05-D056-6C0535F73385}"/>
                </a:ext>
              </a:extLst>
            </p:cNvPr>
            <p:cNvSpPr/>
            <p:nvPr/>
          </p:nvSpPr>
          <p:spPr>
            <a:xfrm>
              <a:off x="4792505" y="139614"/>
              <a:ext cx="79227" cy="837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162" y="0"/>
                  </a:moveTo>
                  <a:cubicBezTo>
                    <a:pt x="3813" y="0"/>
                    <a:pt x="0" y="4805"/>
                    <a:pt x="0" y="10800"/>
                  </a:cubicBezTo>
                  <a:cubicBezTo>
                    <a:pt x="0" y="16795"/>
                    <a:pt x="3813" y="21600"/>
                    <a:pt x="10162" y="21600"/>
                  </a:cubicBezTo>
                  <a:cubicBezTo>
                    <a:pt x="16511" y="21600"/>
                    <a:pt x="21600" y="16795"/>
                    <a:pt x="21600" y="10800"/>
                  </a:cubicBezTo>
                  <a:cubicBezTo>
                    <a:pt x="21600" y="4805"/>
                    <a:pt x="16511" y="0"/>
                    <a:pt x="10162" y="0"/>
                  </a:cubicBezTo>
                  <a:close/>
                </a:path>
              </a:pathLst>
            </a:custGeom>
            <a:solidFill>
              <a:srgbClr val="20202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 sz="1400">
                  <a:latin typeface="Arial"/>
                  <a:ea typeface="Arial"/>
                  <a:cs typeface="Arial"/>
                  <a:sym typeface="Arial"/>
                </a:defRPr>
              </a:pPr>
              <a:endParaRPr sz="1050"/>
            </a:p>
          </p:txBody>
        </p:sp>
        <p:sp>
          <p:nvSpPr>
            <p:cNvPr id="62" name="Google Shape;91;p12">
              <a:extLst>
                <a:ext uri="{FF2B5EF4-FFF2-40B4-BE49-F238E27FC236}">
                  <a16:creationId xmlns:a16="http://schemas.microsoft.com/office/drawing/2014/main" id="{2429CB8C-EF6B-8E7A-0520-378F16C5B366}"/>
                </a:ext>
              </a:extLst>
            </p:cNvPr>
            <p:cNvSpPr/>
            <p:nvPr/>
          </p:nvSpPr>
          <p:spPr>
            <a:xfrm>
              <a:off x="3832359" y="6104080"/>
              <a:ext cx="2001240" cy="370096"/>
            </a:xfrm>
            <a:prstGeom prst="rect">
              <a:avLst/>
            </a:prstGeom>
            <a:gradFill flip="none" rotWithShape="1">
              <a:gsLst>
                <a:gs pos="0">
                  <a:srgbClr val="A0A0A0"/>
                </a:gs>
                <a:gs pos="36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 sz="1400">
                  <a:latin typeface="Arial"/>
                  <a:ea typeface="Arial"/>
                  <a:cs typeface="Arial"/>
                  <a:sym typeface="Arial"/>
                </a:defRPr>
              </a:pPr>
              <a:endParaRPr sz="1050"/>
            </a:p>
          </p:txBody>
        </p:sp>
      </p:grpSp>
    </p:spTree>
    <p:extLst>
      <p:ext uri="{BB962C8B-B14F-4D97-AF65-F5344CB8AC3E}">
        <p14:creationId xmlns:p14="http://schemas.microsoft.com/office/powerpoint/2010/main" val="232760688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EA69839-0F79-FE3A-3827-7F2A2DBDA4E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10351" y="997842"/>
            <a:ext cx="1875696" cy="3680124"/>
          </a:xfrm>
          <a:prstGeom prst="rect">
            <a:avLst/>
          </a:prstGeom>
          <a:effectLst/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B88AA79-36B3-3DB9-1DBB-C2E158EE511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894644" y="1185982"/>
            <a:ext cx="1507109" cy="3303842"/>
          </a:xfrm>
          <a:custGeom>
            <a:avLst/>
            <a:gdLst>
              <a:gd name="connsiteX0" fmla="*/ 188107 w 2009478"/>
              <a:gd name="connsiteY0" fmla="*/ 0 h 4405122"/>
              <a:gd name="connsiteX1" fmla="*/ 445703 w 2009478"/>
              <a:gd name="connsiteY1" fmla="*/ 0 h 4405122"/>
              <a:gd name="connsiteX2" fmla="*/ 445703 w 2009478"/>
              <a:gd name="connsiteY2" fmla="*/ 75563 h 4405122"/>
              <a:gd name="connsiteX3" fmla="*/ 531275 w 2009478"/>
              <a:gd name="connsiteY3" fmla="*/ 161916 h 4405122"/>
              <a:gd name="connsiteX4" fmla="*/ 1475657 w 2009478"/>
              <a:gd name="connsiteY4" fmla="*/ 161916 h 4405122"/>
              <a:gd name="connsiteX5" fmla="*/ 1561230 w 2009478"/>
              <a:gd name="connsiteY5" fmla="*/ 75563 h 4405122"/>
              <a:gd name="connsiteX6" fmla="*/ 1561230 w 2009478"/>
              <a:gd name="connsiteY6" fmla="*/ 0 h 4405122"/>
              <a:gd name="connsiteX7" fmla="*/ 1821371 w 2009478"/>
              <a:gd name="connsiteY7" fmla="*/ 0 h 4405122"/>
              <a:gd name="connsiteX8" fmla="*/ 2009478 w 2009478"/>
              <a:gd name="connsiteY8" fmla="*/ 189821 h 4405122"/>
              <a:gd name="connsiteX9" fmla="*/ 2009478 w 2009478"/>
              <a:gd name="connsiteY9" fmla="*/ 4215301 h 4405122"/>
              <a:gd name="connsiteX10" fmla="*/ 1821371 w 2009478"/>
              <a:gd name="connsiteY10" fmla="*/ 4405122 h 4405122"/>
              <a:gd name="connsiteX11" fmla="*/ 188107 w 2009478"/>
              <a:gd name="connsiteY11" fmla="*/ 4405122 h 4405122"/>
              <a:gd name="connsiteX12" fmla="*/ 0 w 2009478"/>
              <a:gd name="connsiteY12" fmla="*/ 4215301 h 4405122"/>
              <a:gd name="connsiteX13" fmla="*/ 0 w 2009478"/>
              <a:gd name="connsiteY13" fmla="*/ 189821 h 4405122"/>
              <a:gd name="connsiteX14" fmla="*/ 188107 w 2009478"/>
              <a:gd name="connsiteY14" fmla="*/ 0 h 44051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009478" h="4405122">
                <a:moveTo>
                  <a:pt x="188107" y="0"/>
                </a:moveTo>
                <a:lnTo>
                  <a:pt x="445703" y="0"/>
                </a:lnTo>
                <a:lnTo>
                  <a:pt x="445703" y="75563"/>
                </a:lnTo>
                <a:cubicBezTo>
                  <a:pt x="445703" y="123253"/>
                  <a:pt x="484015" y="161916"/>
                  <a:pt x="531275" y="161916"/>
                </a:cubicBezTo>
                <a:lnTo>
                  <a:pt x="1475657" y="161916"/>
                </a:lnTo>
                <a:cubicBezTo>
                  <a:pt x="1522918" y="161916"/>
                  <a:pt x="1561230" y="123253"/>
                  <a:pt x="1561230" y="75563"/>
                </a:cubicBezTo>
                <a:lnTo>
                  <a:pt x="1561230" y="0"/>
                </a:lnTo>
                <a:lnTo>
                  <a:pt x="1821371" y="0"/>
                </a:lnTo>
                <a:cubicBezTo>
                  <a:pt x="1925260" y="0"/>
                  <a:pt x="2009478" y="84986"/>
                  <a:pt x="2009478" y="189821"/>
                </a:cubicBezTo>
                <a:lnTo>
                  <a:pt x="2009478" y="4215301"/>
                </a:lnTo>
                <a:cubicBezTo>
                  <a:pt x="2009478" y="4320137"/>
                  <a:pt x="1925260" y="4405122"/>
                  <a:pt x="1821371" y="4405122"/>
                </a:cubicBezTo>
                <a:lnTo>
                  <a:pt x="188107" y="4405122"/>
                </a:lnTo>
                <a:cubicBezTo>
                  <a:pt x="84218" y="4405122"/>
                  <a:pt x="0" y="4320137"/>
                  <a:pt x="0" y="4215301"/>
                </a:cubicBezTo>
                <a:lnTo>
                  <a:pt x="0" y="189821"/>
                </a:lnTo>
                <a:cubicBezTo>
                  <a:pt x="0" y="84986"/>
                  <a:pt x="84218" y="0"/>
                  <a:pt x="18810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0FCEFF5-219F-7297-F19F-21A2D16D515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10351" y="997842"/>
            <a:ext cx="1875696" cy="3680124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59819445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4308958-0B86-7E37-881C-B285210C9C4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2869609"/>
            <a:ext cx="9144000" cy="2273891"/>
          </a:xfrm>
          <a:custGeom>
            <a:avLst/>
            <a:gdLst>
              <a:gd name="connsiteX0" fmla="*/ 0 w 12192000"/>
              <a:gd name="connsiteY0" fmla="*/ 0 h 3031854"/>
              <a:gd name="connsiteX1" fmla="*/ 12192000 w 12192000"/>
              <a:gd name="connsiteY1" fmla="*/ 0 h 3031854"/>
              <a:gd name="connsiteX2" fmla="*/ 12192000 w 12192000"/>
              <a:gd name="connsiteY2" fmla="*/ 3031854 h 3031854"/>
              <a:gd name="connsiteX3" fmla="*/ 0 w 12192000"/>
              <a:gd name="connsiteY3" fmla="*/ 3031854 h 3031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031854">
                <a:moveTo>
                  <a:pt x="0" y="0"/>
                </a:moveTo>
                <a:lnTo>
                  <a:pt x="12192000" y="0"/>
                </a:lnTo>
                <a:lnTo>
                  <a:pt x="12192000" y="3031854"/>
                </a:lnTo>
                <a:lnTo>
                  <a:pt x="0" y="303185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8330369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04D63E-A262-57B9-E9C8-1F3BF62FD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13EF56F-8257-CA25-0FA5-207345376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8934C-5C52-5345-9FE2-D184200F2DCB}" type="datetimeFigureOut">
              <a:rPr lang="en-US" smtClean="0"/>
              <a:t>6/11/24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5E8F72-0517-E0AB-BCF4-214C84BB84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8A83A6-598F-44B0-BD09-6FDA80279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230A5-55B1-E345-BCAB-B10F9F99F7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17234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3920BAE-C36B-4BF2-2A24-4498BEF2D50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757737" y="1017983"/>
            <a:ext cx="4386263" cy="3364707"/>
          </a:xfrm>
          <a:custGeom>
            <a:avLst/>
            <a:gdLst>
              <a:gd name="connsiteX0" fmla="*/ 747727 w 5848350"/>
              <a:gd name="connsiteY0" fmla="*/ 0 h 4486276"/>
              <a:gd name="connsiteX1" fmla="*/ 5848350 w 5848350"/>
              <a:gd name="connsiteY1" fmla="*/ 0 h 4486276"/>
              <a:gd name="connsiteX2" fmla="*/ 5848350 w 5848350"/>
              <a:gd name="connsiteY2" fmla="*/ 4486276 h 4486276"/>
              <a:gd name="connsiteX3" fmla="*/ 747727 w 5848350"/>
              <a:gd name="connsiteY3" fmla="*/ 4486276 h 4486276"/>
              <a:gd name="connsiteX4" fmla="*/ 0 w 5848350"/>
              <a:gd name="connsiteY4" fmla="*/ 3738549 h 4486276"/>
              <a:gd name="connsiteX5" fmla="*/ 0 w 5848350"/>
              <a:gd name="connsiteY5" fmla="*/ 747727 h 4486276"/>
              <a:gd name="connsiteX6" fmla="*/ 747727 w 5848350"/>
              <a:gd name="connsiteY6" fmla="*/ 0 h 44862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48350" h="4486276">
                <a:moveTo>
                  <a:pt x="747727" y="0"/>
                </a:moveTo>
                <a:lnTo>
                  <a:pt x="5848350" y="0"/>
                </a:lnTo>
                <a:lnTo>
                  <a:pt x="5848350" y="4486276"/>
                </a:lnTo>
                <a:lnTo>
                  <a:pt x="747727" y="4486276"/>
                </a:lnTo>
                <a:cubicBezTo>
                  <a:pt x="334769" y="4486276"/>
                  <a:pt x="0" y="4151507"/>
                  <a:pt x="0" y="3738549"/>
                </a:cubicBezTo>
                <a:lnTo>
                  <a:pt x="0" y="747727"/>
                </a:lnTo>
                <a:cubicBezTo>
                  <a:pt x="0" y="334770"/>
                  <a:pt x="334769" y="0"/>
                  <a:pt x="74772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27229986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7AC198E-0AF4-5F71-5C6C-0AC10591A65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240619"/>
            <a:ext cx="9144000" cy="3004124"/>
          </a:xfrm>
          <a:custGeom>
            <a:avLst/>
            <a:gdLst>
              <a:gd name="connsiteX0" fmla="*/ 0 w 12192000"/>
              <a:gd name="connsiteY0" fmla="*/ 0 h 4005498"/>
              <a:gd name="connsiteX1" fmla="*/ 12192000 w 12192000"/>
              <a:gd name="connsiteY1" fmla="*/ 0 h 4005498"/>
              <a:gd name="connsiteX2" fmla="*/ 12192000 w 12192000"/>
              <a:gd name="connsiteY2" fmla="*/ 4005498 h 4005498"/>
              <a:gd name="connsiteX3" fmla="*/ 0 w 12192000"/>
              <a:gd name="connsiteY3" fmla="*/ 4005498 h 4005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005498">
                <a:moveTo>
                  <a:pt x="0" y="0"/>
                </a:moveTo>
                <a:lnTo>
                  <a:pt x="12192000" y="0"/>
                </a:lnTo>
                <a:lnTo>
                  <a:pt x="12192000" y="4005498"/>
                </a:lnTo>
                <a:lnTo>
                  <a:pt x="0" y="400549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99249371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18A37D2-41DE-AF09-E93E-CD398CB79989}"/>
              </a:ext>
            </a:extLst>
          </p:cNvPr>
          <p:cNvSpPr/>
          <p:nvPr/>
        </p:nvSpPr>
        <p:spPr>
          <a:xfrm>
            <a:off x="88659" y="0"/>
            <a:ext cx="3225404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5C1756FD-DC15-33EB-4662-222565142AB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3225404" cy="5143500"/>
          </a:xfrm>
          <a:custGeom>
            <a:avLst/>
            <a:gdLst>
              <a:gd name="connsiteX0" fmla="*/ 0 w 4300538"/>
              <a:gd name="connsiteY0" fmla="*/ 0 h 6858000"/>
              <a:gd name="connsiteX1" fmla="*/ 4300538 w 4300538"/>
              <a:gd name="connsiteY1" fmla="*/ 0 h 6858000"/>
              <a:gd name="connsiteX2" fmla="*/ 4300538 w 4300538"/>
              <a:gd name="connsiteY2" fmla="*/ 6858000 h 6858000"/>
              <a:gd name="connsiteX3" fmla="*/ 0 w 4300538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00538" h="6858000">
                <a:moveTo>
                  <a:pt x="0" y="0"/>
                </a:moveTo>
                <a:lnTo>
                  <a:pt x="4300538" y="0"/>
                </a:lnTo>
                <a:lnTo>
                  <a:pt x="4300538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CA35610-CE6C-5C42-CA38-6DCD4B9A8BD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015429" y="1279725"/>
            <a:ext cx="2232020" cy="2789004"/>
          </a:xfrm>
          <a:custGeom>
            <a:avLst/>
            <a:gdLst>
              <a:gd name="connsiteX0" fmla="*/ 496014 w 2976026"/>
              <a:gd name="connsiteY0" fmla="*/ 0 h 3718672"/>
              <a:gd name="connsiteX1" fmla="*/ 2480012 w 2976026"/>
              <a:gd name="connsiteY1" fmla="*/ 0 h 3718672"/>
              <a:gd name="connsiteX2" fmla="*/ 2976026 w 2976026"/>
              <a:gd name="connsiteY2" fmla="*/ 496014 h 3718672"/>
              <a:gd name="connsiteX3" fmla="*/ 2976026 w 2976026"/>
              <a:gd name="connsiteY3" fmla="*/ 3222658 h 3718672"/>
              <a:gd name="connsiteX4" fmla="*/ 2480012 w 2976026"/>
              <a:gd name="connsiteY4" fmla="*/ 3718672 h 3718672"/>
              <a:gd name="connsiteX5" fmla="*/ 496014 w 2976026"/>
              <a:gd name="connsiteY5" fmla="*/ 3718672 h 3718672"/>
              <a:gd name="connsiteX6" fmla="*/ 0 w 2976026"/>
              <a:gd name="connsiteY6" fmla="*/ 3222658 h 3718672"/>
              <a:gd name="connsiteX7" fmla="*/ 0 w 2976026"/>
              <a:gd name="connsiteY7" fmla="*/ 496014 h 3718672"/>
              <a:gd name="connsiteX8" fmla="*/ 496014 w 2976026"/>
              <a:gd name="connsiteY8" fmla="*/ 0 h 3718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76026" h="3718672">
                <a:moveTo>
                  <a:pt x="496014" y="0"/>
                </a:moveTo>
                <a:lnTo>
                  <a:pt x="2480012" y="0"/>
                </a:lnTo>
                <a:cubicBezTo>
                  <a:pt x="2753953" y="0"/>
                  <a:pt x="2976026" y="222073"/>
                  <a:pt x="2976026" y="496014"/>
                </a:cubicBezTo>
                <a:lnTo>
                  <a:pt x="2976026" y="3222658"/>
                </a:lnTo>
                <a:cubicBezTo>
                  <a:pt x="2976026" y="3496599"/>
                  <a:pt x="2753953" y="3718672"/>
                  <a:pt x="2480012" y="3718672"/>
                </a:cubicBezTo>
                <a:lnTo>
                  <a:pt x="496014" y="3718672"/>
                </a:lnTo>
                <a:cubicBezTo>
                  <a:pt x="222073" y="3718672"/>
                  <a:pt x="0" y="3496599"/>
                  <a:pt x="0" y="3222658"/>
                </a:cubicBezTo>
                <a:lnTo>
                  <a:pt x="0" y="496014"/>
                </a:lnTo>
                <a:cubicBezTo>
                  <a:pt x="0" y="222073"/>
                  <a:pt x="222073" y="0"/>
                  <a:pt x="49601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F408509-2969-E33C-B313-69A7A4EB4D45}"/>
              </a:ext>
            </a:extLst>
          </p:cNvPr>
          <p:cNvSpPr/>
          <p:nvPr userDrawn="1"/>
        </p:nvSpPr>
        <p:spPr>
          <a:xfrm>
            <a:off x="88659" y="0"/>
            <a:ext cx="3225404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</p:spTree>
    <p:extLst>
      <p:ext uri="{BB962C8B-B14F-4D97-AF65-F5344CB8AC3E}">
        <p14:creationId xmlns:p14="http://schemas.microsoft.com/office/powerpoint/2010/main" val="135192622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3BD35356-E9AC-392D-E3C9-3832CD1B53FF}"/>
              </a:ext>
            </a:extLst>
          </p:cNvPr>
          <p:cNvSpPr/>
          <p:nvPr/>
        </p:nvSpPr>
        <p:spPr>
          <a:xfrm>
            <a:off x="4686652" y="1096718"/>
            <a:ext cx="1868330" cy="300990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40B2AC26-1651-3C09-F4BE-17F16D4BC1C0}"/>
              </a:ext>
            </a:extLst>
          </p:cNvPr>
          <p:cNvSpPr/>
          <p:nvPr/>
        </p:nvSpPr>
        <p:spPr>
          <a:xfrm>
            <a:off x="6749128" y="1559951"/>
            <a:ext cx="1868330" cy="300990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6A7C1A9-FDC3-0A3F-2E64-30980132B4E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16788" y="1213660"/>
            <a:ext cx="1608058" cy="1646014"/>
          </a:xfrm>
          <a:custGeom>
            <a:avLst/>
            <a:gdLst>
              <a:gd name="connsiteX0" fmla="*/ 306131 w 2144077"/>
              <a:gd name="connsiteY0" fmla="*/ 0 h 2194685"/>
              <a:gd name="connsiteX1" fmla="*/ 1837946 w 2144077"/>
              <a:gd name="connsiteY1" fmla="*/ 0 h 2194685"/>
              <a:gd name="connsiteX2" fmla="*/ 2144077 w 2144077"/>
              <a:gd name="connsiteY2" fmla="*/ 306131 h 2194685"/>
              <a:gd name="connsiteX3" fmla="*/ 2144077 w 2144077"/>
              <a:gd name="connsiteY3" fmla="*/ 1888554 h 2194685"/>
              <a:gd name="connsiteX4" fmla="*/ 1837946 w 2144077"/>
              <a:gd name="connsiteY4" fmla="*/ 2194685 h 2194685"/>
              <a:gd name="connsiteX5" fmla="*/ 306131 w 2144077"/>
              <a:gd name="connsiteY5" fmla="*/ 2194685 h 2194685"/>
              <a:gd name="connsiteX6" fmla="*/ 0 w 2144077"/>
              <a:gd name="connsiteY6" fmla="*/ 1888554 h 2194685"/>
              <a:gd name="connsiteX7" fmla="*/ 0 w 2144077"/>
              <a:gd name="connsiteY7" fmla="*/ 306131 h 2194685"/>
              <a:gd name="connsiteX8" fmla="*/ 306131 w 2144077"/>
              <a:gd name="connsiteY8" fmla="*/ 0 h 2194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4077" h="2194685">
                <a:moveTo>
                  <a:pt x="306131" y="0"/>
                </a:moveTo>
                <a:lnTo>
                  <a:pt x="1837946" y="0"/>
                </a:lnTo>
                <a:cubicBezTo>
                  <a:pt x="2007017" y="0"/>
                  <a:pt x="2144077" y="137060"/>
                  <a:pt x="2144077" y="306131"/>
                </a:cubicBezTo>
                <a:lnTo>
                  <a:pt x="2144077" y="1888554"/>
                </a:lnTo>
                <a:cubicBezTo>
                  <a:pt x="2144077" y="2057625"/>
                  <a:pt x="2007017" y="2194685"/>
                  <a:pt x="1837946" y="2194685"/>
                </a:cubicBezTo>
                <a:lnTo>
                  <a:pt x="306131" y="2194685"/>
                </a:lnTo>
                <a:cubicBezTo>
                  <a:pt x="137060" y="2194685"/>
                  <a:pt x="0" y="2057625"/>
                  <a:pt x="0" y="1888554"/>
                </a:cubicBezTo>
                <a:lnTo>
                  <a:pt x="0" y="306131"/>
                </a:lnTo>
                <a:cubicBezTo>
                  <a:pt x="0" y="137060"/>
                  <a:pt x="137060" y="0"/>
                  <a:pt x="30613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F202C12-32B0-BAB4-F2E6-A5B632EFB1C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79264" y="1676894"/>
            <a:ext cx="1608058" cy="1646014"/>
          </a:xfrm>
          <a:custGeom>
            <a:avLst/>
            <a:gdLst>
              <a:gd name="connsiteX0" fmla="*/ 306131 w 2144077"/>
              <a:gd name="connsiteY0" fmla="*/ 0 h 2194685"/>
              <a:gd name="connsiteX1" fmla="*/ 1837946 w 2144077"/>
              <a:gd name="connsiteY1" fmla="*/ 0 h 2194685"/>
              <a:gd name="connsiteX2" fmla="*/ 2144077 w 2144077"/>
              <a:gd name="connsiteY2" fmla="*/ 306131 h 2194685"/>
              <a:gd name="connsiteX3" fmla="*/ 2144077 w 2144077"/>
              <a:gd name="connsiteY3" fmla="*/ 1888554 h 2194685"/>
              <a:gd name="connsiteX4" fmla="*/ 1837946 w 2144077"/>
              <a:gd name="connsiteY4" fmla="*/ 2194685 h 2194685"/>
              <a:gd name="connsiteX5" fmla="*/ 306131 w 2144077"/>
              <a:gd name="connsiteY5" fmla="*/ 2194685 h 2194685"/>
              <a:gd name="connsiteX6" fmla="*/ 0 w 2144077"/>
              <a:gd name="connsiteY6" fmla="*/ 1888554 h 2194685"/>
              <a:gd name="connsiteX7" fmla="*/ 0 w 2144077"/>
              <a:gd name="connsiteY7" fmla="*/ 306131 h 2194685"/>
              <a:gd name="connsiteX8" fmla="*/ 306131 w 2144077"/>
              <a:gd name="connsiteY8" fmla="*/ 0 h 2194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4077" h="2194685">
                <a:moveTo>
                  <a:pt x="306131" y="0"/>
                </a:moveTo>
                <a:lnTo>
                  <a:pt x="1837946" y="0"/>
                </a:lnTo>
                <a:cubicBezTo>
                  <a:pt x="2007017" y="0"/>
                  <a:pt x="2144077" y="137060"/>
                  <a:pt x="2144077" y="306131"/>
                </a:cubicBezTo>
                <a:lnTo>
                  <a:pt x="2144077" y="1888554"/>
                </a:lnTo>
                <a:cubicBezTo>
                  <a:pt x="2144077" y="2057625"/>
                  <a:pt x="2007017" y="2194685"/>
                  <a:pt x="1837946" y="2194685"/>
                </a:cubicBezTo>
                <a:lnTo>
                  <a:pt x="306131" y="2194685"/>
                </a:lnTo>
                <a:cubicBezTo>
                  <a:pt x="137060" y="2194685"/>
                  <a:pt x="0" y="2057625"/>
                  <a:pt x="0" y="1888554"/>
                </a:cubicBezTo>
                <a:lnTo>
                  <a:pt x="0" y="306131"/>
                </a:lnTo>
                <a:cubicBezTo>
                  <a:pt x="0" y="137060"/>
                  <a:pt x="137060" y="0"/>
                  <a:pt x="30613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3" name="Rounded Rectangle 1">
            <a:extLst>
              <a:ext uri="{FF2B5EF4-FFF2-40B4-BE49-F238E27FC236}">
                <a16:creationId xmlns:a16="http://schemas.microsoft.com/office/drawing/2014/main" id="{50C40C90-57B8-FC34-305C-71628BFDB05B}"/>
              </a:ext>
            </a:extLst>
          </p:cNvPr>
          <p:cNvSpPr/>
          <p:nvPr userDrawn="1"/>
        </p:nvSpPr>
        <p:spPr>
          <a:xfrm>
            <a:off x="4686652" y="1096718"/>
            <a:ext cx="1868330" cy="300990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5" name="Rounded Rectangle 3">
            <a:extLst>
              <a:ext uri="{FF2B5EF4-FFF2-40B4-BE49-F238E27FC236}">
                <a16:creationId xmlns:a16="http://schemas.microsoft.com/office/drawing/2014/main" id="{77DFCE00-7C89-37DD-0773-D8BD7DAF1E1F}"/>
              </a:ext>
            </a:extLst>
          </p:cNvPr>
          <p:cNvSpPr/>
          <p:nvPr userDrawn="1"/>
        </p:nvSpPr>
        <p:spPr>
          <a:xfrm>
            <a:off x="6749128" y="1559951"/>
            <a:ext cx="1868330" cy="300990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</p:spTree>
    <p:extLst>
      <p:ext uri="{BB962C8B-B14F-4D97-AF65-F5344CB8AC3E}">
        <p14:creationId xmlns:p14="http://schemas.microsoft.com/office/powerpoint/2010/main" val="355465418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3E0C45B-B9A6-3EC7-B90F-7CBFC523EE9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971358" y="950495"/>
            <a:ext cx="3313301" cy="3477127"/>
          </a:xfrm>
          <a:custGeom>
            <a:avLst/>
            <a:gdLst>
              <a:gd name="connsiteX0" fmla="*/ 736304 w 4417734"/>
              <a:gd name="connsiteY0" fmla="*/ 0 h 4636169"/>
              <a:gd name="connsiteX1" fmla="*/ 3681430 w 4417734"/>
              <a:gd name="connsiteY1" fmla="*/ 0 h 4636169"/>
              <a:gd name="connsiteX2" fmla="*/ 4417734 w 4417734"/>
              <a:gd name="connsiteY2" fmla="*/ 736304 h 4636169"/>
              <a:gd name="connsiteX3" fmla="*/ 4417734 w 4417734"/>
              <a:gd name="connsiteY3" fmla="*/ 3899865 h 4636169"/>
              <a:gd name="connsiteX4" fmla="*/ 3681430 w 4417734"/>
              <a:gd name="connsiteY4" fmla="*/ 4636169 h 4636169"/>
              <a:gd name="connsiteX5" fmla="*/ 736304 w 4417734"/>
              <a:gd name="connsiteY5" fmla="*/ 4636169 h 4636169"/>
              <a:gd name="connsiteX6" fmla="*/ 0 w 4417734"/>
              <a:gd name="connsiteY6" fmla="*/ 3899865 h 4636169"/>
              <a:gd name="connsiteX7" fmla="*/ 0 w 4417734"/>
              <a:gd name="connsiteY7" fmla="*/ 736304 h 4636169"/>
              <a:gd name="connsiteX8" fmla="*/ 736304 w 4417734"/>
              <a:gd name="connsiteY8" fmla="*/ 0 h 46361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417734" h="4636169">
                <a:moveTo>
                  <a:pt x="736304" y="0"/>
                </a:moveTo>
                <a:lnTo>
                  <a:pt x="3681430" y="0"/>
                </a:lnTo>
                <a:cubicBezTo>
                  <a:pt x="4088079" y="0"/>
                  <a:pt x="4417734" y="329655"/>
                  <a:pt x="4417734" y="736304"/>
                </a:cubicBezTo>
                <a:lnTo>
                  <a:pt x="4417734" y="3899865"/>
                </a:lnTo>
                <a:cubicBezTo>
                  <a:pt x="4417734" y="4306514"/>
                  <a:pt x="4088079" y="4636169"/>
                  <a:pt x="3681430" y="4636169"/>
                </a:cubicBezTo>
                <a:lnTo>
                  <a:pt x="736304" y="4636169"/>
                </a:lnTo>
                <a:cubicBezTo>
                  <a:pt x="329655" y="4636169"/>
                  <a:pt x="0" y="4306514"/>
                  <a:pt x="0" y="3899865"/>
                </a:cubicBezTo>
                <a:lnTo>
                  <a:pt x="0" y="736304"/>
                </a:lnTo>
                <a:cubicBezTo>
                  <a:pt x="0" y="329655"/>
                  <a:pt x="329655" y="0"/>
                  <a:pt x="73630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97394750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0611459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93BBFF8-DA54-A380-7C48-FF3421D82FC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22963" y="2118026"/>
            <a:ext cx="8321038" cy="2433332"/>
          </a:xfrm>
          <a:custGeom>
            <a:avLst/>
            <a:gdLst>
              <a:gd name="connsiteX0" fmla="*/ 371943 w 11094717"/>
              <a:gd name="connsiteY0" fmla="*/ 0 h 3244443"/>
              <a:gd name="connsiteX1" fmla="*/ 11094717 w 11094717"/>
              <a:gd name="connsiteY1" fmla="*/ 0 h 3244443"/>
              <a:gd name="connsiteX2" fmla="*/ 11094717 w 11094717"/>
              <a:gd name="connsiteY2" fmla="*/ 3244443 h 3244443"/>
              <a:gd name="connsiteX3" fmla="*/ 371943 w 11094717"/>
              <a:gd name="connsiteY3" fmla="*/ 3244443 h 3244443"/>
              <a:gd name="connsiteX4" fmla="*/ 0 w 11094717"/>
              <a:gd name="connsiteY4" fmla="*/ 2872500 h 3244443"/>
              <a:gd name="connsiteX5" fmla="*/ 0 w 11094717"/>
              <a:gd name="connsiteY5" fmla="*/ 371943 h 3244443"/>
              <a:gd name="connsiteX6" fmla="*/ 371943 w 11094717"/>
              <a:gd name="connsiteY6" fmla="*/ 0 h 3244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4717" h="3244443">
                <a:moveTo>
                  <a:pt x="371943" y="0"/>
                </a:moveTo>
                <a:lnTo>
                  <a:pt x="11094717" y="0"/>
                </a:lnTo>
                <a:lnTo>
                  <a:pt x="11094717" y="3244443"/>
                </a:lnTo>
                <a:lnTo>
                  <a:pt x="371943" y="3244443"/>
                </a:lnTo>
                <a:cubicBezTo>
                  <a:pt x="166525" y="3244443"/>
                  <a:pt x="0" y="3077918"/>
                  <a:pt x="0" y="2872500"/>
                </a:cubicBezTo>
                <a:lnTo>
                  <a:pt x="0" y="371943"/>
                </a:lnTo>
                <a:cubicBezTo>
                  <a:pt x="0" y="166525"/>
                  <a:pt x="166525" y="0"/>
                  <a:pt x="37194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72748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B41BAC4-6FC8-16DE-479A-3ACF813F922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32493" y="1094761"/>
            <a:ext cx="1798397" cy="3316879"/>
          </a:xfrm>
          <a:custGeom>
            <a:avLst/>
            <a:gdLst>
              <a:gd name="connsiteX0" fmla="*/ 399652 w 2397862"/>
              <a:gd name="connsiteY0" fmla="*/ 0 h 4422505"/>
              <a:gd name="connsiteX1" fmla="*/ 1998210 w 2397862"/>
              <a:gd name="connsiteY1" fmla="*/ 0 h 4422505"/>
              <a:gd name="connsiteX2" fmla="*/ 2397862 w 2397862"/>
              <a:gd name="connsiteY2" fmla="*/ 399652 h 4422505"/>
              <a:gd name="connsiteX3" fmla="*/ 2397862 w 2397862"/>
              <a:gd name="connsiteY3" fmla="*/ 4022853 h 4422505"/>
              <a:gd name="connsiteX4" fmla="*/ 1998210 w 2397862"/>
              <a:gd name="connsiteY4" fmla="*/ 4422505 h 4422505"/>
              <a:gd name="connsiteX5" fmla="*/ 399652 w 2397862"/>
              <a:gd name="connsiteY5" fmla="*/ 4422505 h 4422505"/>
              <a:gd name="connsiteX6" fmla="*/ 0 w 2397862"/>
              <a:gd name="connsiteY6" fmla="*/ 4022853 h 4422505"/>
              <a:gd name="connsiteX7" fmla="*/ 0 w 2397862"/>
              <a:gd name="connsiteY7" fmla="*/ 399652 h 4422505"/>
              <a:gd name="connsiteX8" fmla="*/ 399652 w 2397862"/>
              <a:gd name="connsiteY8" fmla="*/ 0 h 44225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97862" h="4422505">
                <a:moveTo>
                  <a:pt x="399652" y="0"/>
                </a:moveTo>
                <a:lnTo>
                  <a:pt x="1998210" y="0"/>
                </a:lnTo>
                <a:cubicBezTo>
                  <a:pt x="2218932" y="0"/>
                  <a:pt x="2397862" y="178930"/>
                  <a:pt x="2397862" y="399652"/>
                </a:cubicBezTo>
                <a:lnTo>
                  <a:pt x="2397862" y="4022853"/>
                </a:lnTo>
                <a:cubicBezTo>
                  <a:pt x="2397862" y="4243575"/>
                  <a:pt x="2218932" y="4422505"/>
                  <a:pt x="1998210" y="4422505"/>
                </a:cubicBezTo>
                <a:lnTo>
                  <a:pt x="399652" y="4422505"/>
                </a:lnTo>
                <a:cubicBezTo>
                  <a:pt x="178930" y="4422505"/>
                  <a:pt x="0" y="4243575"/>
                  <a:pt x="0" y="4022853"/>
                </a:cubicBezTo>
                <a:lnTo>
                  <a:pt x="0" y="399652"/>
                </a:lnTo>
                <a:cubicBezTo>
                  <a:pt x="0" y="178930"/>
                  <a:pt x="178930" y="0"/>
                  <a:pt x="39965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126C864-0A9F-407A-BDBE-845BFAFF7B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84508" y="1094761"/>
            <a:ext cx="1798397" cy="3316879"/>
          </a:xfrm>
          <a:custGeom>
            <a:avLst/>
            <a:gdLst>
              <a:gd name="connsiteX0" fmla="*/ 399652 w 2397862"/>
              <a:gd name="connsiteY0" fmla="*/ 0 h 4422505"/>
              <a:gd name="connsiteX1" fmla="*/ 1998210 w 2397862"/>
              <a:gd name="connsiteY1" fmla="*/ 0 h 4422505"/>
              <a:gd name="connsiteX2" fmla="*/ 2397862 w 2397862"/>
              <a:gd name="connsiteY2" fmla="*/ 399652 h 4422505"/>
              <a:gd name="connsiteX3" fmla="*/ 2397862 w 2397862"/>
              <a:gd name="connsiteY3" fmla="*/ 4022853 h 4422505"/>
              <a:gd name="connsiteX4" fmla="*/ 1998210 w 2397862"/>
              <a:gd name="connsiteY4" fmla="*/ 4422505 h 4422505"/>
              <a:gd name="connsiteX5" fmla="*/ 399652 w 2397862"/>
              <a:gd name="connsiteY5" fmla="*/ 4422505 h 4422505"/>
              <a:gd name="connsiteX6" fmla="*/ 0 w 2397862"/>
              <a:gd name="connsiteY6" fmla="*/ 4022853 h 4422505"/>
              <a:gd name="connsiteX7" fmla="*/ 0 w 2397862"/>
              <a:gd name="connsiteY7" fmla="*/ 399652 h 4422505"/>
              <a:gd name="connsiteX8" fmla="*/ 399652 w 2397862"/>
              <a:gd name="connsiteY8" fmla="*/ 0 h 44225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97862" h="4422505">
                <a:moveTo>
                  <a:pt x="399652" y="0"/>
                </a:moveTo>
                <a:lnTo>
                  <a:pt x="1998210" y="0"/>
                </a:lnTo>
                <a:cubicBezTo>
                  <a:pt x="2218932" y="0"/>
                  <a:pt x="2397862" y="178930"/>
                  <a:pt x="2397862" y="399652"/>
                </a:cubicBezTo>
                <a:lnTo>
                  <a:pt x="2397862" y="4022853"/>
                </a:lnTo>
                <a:cubicBezTo>
                  <a:pt x="2397862" y="4243575"/>
                  <a:pt x="2218932" y="4422505"/>
                  <a:pt x="1998210" y="4422505"/>
                </a:cubicBezTo>
                <a:lnTo>
                  <a:pt x="399652" y="4422505"/>
                </a:lnTo>
                <a:cubicBezTo>
                  <a:pt x="178930" y="4422505"/>
                  <a:pt x="0" y="4243575"/>
                  <a:pt x="0" y="4022853"/>
                </a:cubicBezTo>
                <a:lnTo>
                  <a:pt x="0" y="399652"/>
                </a:lnTo>
                <a:cubicBezTo>
                  <a:pt x="0" y="178930"/>
                  <a:pt x="178930" y="0"/>
                  <a:pt x="39965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14277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28E00AB-ECD0-583B-C3ED-AA1D18437A9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605347" y="1043581"/>
            <a:ext cx="1798397" cy="3475954"/>
          </a:xfrm>
          <a:custGeom>
            <a:avLst/>
            <a:gdLst>
              <a:gd name="connsiteX0" fmla="*/ 399652 w 2397862"/>
              <a:gd name="connsiteY0" fmla="*/ 0 h 4634605"/>
              <a:gd name="connsiteX1" fmla="*/ 1998210 w 2397862"/>
              <a:gd name="connsiteY1" fmla="*/ 0 h 4634605"/>
              <a:gd name="connsiteX2" fmla="*/ 2397862 w 2397862"/>
              <a:gd name="connsiteY2" fmla="*/ 399652 h 4634605"/>
              <a:gd name="connsiteX3" fmla="*/ 2397862 w 2397862"/>
              <a:gd name="connsiteY3" fmla="*/ 4234953 h 4634605"/>
              <a:gd name="connsiteX4" fmla="*/ 1998210 w 2397862"/>
              <a:gd name="connsiteY4" fmla="*/ 4634605 h 4634605"/>
              <a:gd name="connsiteX5" fmla="*/ 399652 w 2397862"/>
              <a:gd name="connsiteY5" fmla="*/ 4634605 h 4634605"/>
              <a:gd name="connsiteX6" fmla="*/ 0 w 2397862"/>
              <a:gd name="connsiteY6" fmla="*/ 4234953 h 4634605"/>
              <a:gd name="connsiteX7" fmla="*/ 0 w 2397862"/>
              <a:gd name="connsiteY7" fmla="*/ 399652 h 4634605"/>
              <a:gd name="connsiteX8" fmla="*/ 399652 w 2397862"/>
              <a:gd name="connsiteY8" fmla="*/ 0 h 4634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97862" h="4634605">
                <a:moveTo>
                  <a:pt x="399652" y="0"/>
                </a:moveTo>
                <a:lnTo>
                  <a:pt x="1998210" y="0"/>
                </a:lnTo>
                <a:cubicBezTo>
                  <a:pt x="2218932" y="0"/>
                  <a:pt x="2397862" y="178930"/>
                  <a:pt x="2397862" y="399652"/>
                </a:cubicBezTo>
                <a:lnTo>
                  <a:pt x="2397862" y="4234953"/>
                </a:lnTo>
                <a:cubicBezTo>
                  <a:pt x="2397862" y="4455675"/>
                  <a:pt x="2218932" y="4634605"/>
                  <a:pt x="1998210" y="4634605"/>
                </a:cubicBezTo>
                <a:lnTo>
                  <a:pt x="399652" y="4634605"/>
                </a:lnTo>
                <a:cubicBezTo>
                  <a:pt x="178930" y="4634605"/>
                  <a:pt x="0" y="4455675"/>
                  <a:pt x="0" y="4234953"/>
                </a:cubicBezTo>
                <a:lnTo>
                  <a:pt x="0" y="399652"/>
                </a:lnTo>
                <a:cubicBezTo>
                  <a:pt x="0" y="178930"/>
                  <a:pt x="178930" y="0"/>
                  <a:pt x="39965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3B79F139-A54A-C240-F48D-F43AA6A2A14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644317" y="1043581"/>
            <a:ext cx="2924612" cy="1528169"/>
          </a:xfrm>
          <a:custGeom>
            <a:avLst/>
            <a:gdLst>
              <a:gd name="connsiteX0" fmla="*/ 339600 w 3899482"/>
              <a:gd name="connsiteY0" fmla="*/ 0 h 2037558"/>
              <a:gd name="connsiteX1" fmla="*/ 3559882 w 3899482"/>
              <a:gd name="connsiteY1" fmla="*/ 0 h 2037558"/>
              <a:gd name="connsiteX2" fmla="*/ 3899482 w 3899482"/>
              <a:gd name="connsiteY2" fmla="*/ 339600 h 2037558"/>
              <a:gd name="connsiteX3" fmla="*/ 3899482 w 3899482"/>
              <a:gd name="connsiteY3" fmla="*/ 1697958 h 2037558"/>
              <a:gd name="connsiteX4" fmla="*/ 3559882 w 3899482"/>
              <a:gd name="connsiteY4" fmla="*/ 2037558 h 2037558"/>
              <a:gd name="connsiteX5" fmla="*/ 339600 w 3899482"/>
              <a:gd name="connsiteY5" fmla="*/ 2037558 h 2037558"/>
              <a:gd name="connsiteX6" fmla="*/ 0 w 3899482"/>
              <a:gd name="connsiteY6" fmla="*/ 1697958 h 2037558"/>
              <a:gd name="connsiteX7" fmla="*/ 0 w 3899482"/>
              <a:gd name="connsiteY7" fmla="*/ 339600 h 2037558"/>
              <a:gd name="connsiteX8" fmla="*/ 339600 w 3899482"/>
              <a:gd name="connsiteY8" fmla="*/ 0 h 2037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99482" h="2037558">
                <a:moveTo>
                  <a:pt x="339600" y="0"/>
                </a:moveTo>
                <a:lnTo>
                  <a:pt x="3559882" y="0"/>
                </a:lnTo>
                <a:cubicBezTo>
                  <a:pt x="3747438" y="0"/>
                  <a:pt x="3899482" y="152044"/>
                  <a:pt x="3899482" y="339600"/>
                </a:cubicBezTo>
                <a:lnTo>
                  <a:pt x="3899482" y="1697958"/>
                </a:lnTo>
                <a:cubicBezTo>
                  <a:pt x="3899482" y="1885514"/>
                  <a:pt x="3747438" y="2037558"/>
                  <a:pt x="3559882" y="2037558"/>
                </a:cubicBezTo>
                <a:lnTo>
                  <a:pt x="339600" y="2037558"/>
                </a:lnTo>
                <a:cubicBezTo>
                  <a:pt x="152044" y="2037558"/>
                  <a:pt x="0" y="1885514"/>
                  <a:pt x="0" y="1697958"/>
                </a:cubicBezTo>
                <a:lnTo>
                  <a:pt x="0" y="339600"/>
                </a:lnTo>
                <a:cubicBezTo>
                  <a:pt x="0" y="152044"/>
                  <a:pt x="152044" y="0"/>
                  <a:pt x="33960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602128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F82245E-F369-3127-D9A2-A2AF77F030D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6961" y="2358905"/>
            <a:ext cx="7776704" cy="2202726"/>
          </a:xfrm>
          <a:custGeom>
            <a:avLst/>
            <a:gdLst>
              <a:gd name="connsiteX0" fmla="*/ 489504 w 10368938"/>
              <a:gd name="connsiteY0" fmla="*/ 0 h 2936968"/>
              <a:gd name="connsiteX1" fmla="*/ 9879434 w 10368938"/>
              <a:gd name="connsiteY1" fmla="*/ 0 h 2936968"/>
              <a:gd name="connsiteX2" fmla="*/ 10368938 w 10368938"/>
              <a:gd name="connsiteY2" fmla="*/ 489504 h 2936968"/>
              <a:gd name="connsiteX3" fmla="*/ 10368938 w 10368938"/>
              <a:gd name="connsiteY3" fmla="*/ 2447464 h 2936968"/>
              <a:gd name="connsiteX4" fmla="*/ 9879434 w 10368938"/>
              <a:gd name="connsiteY4" fmla="*/ 2936968 h 2936968"/>
              <a:gd name="connsiteX5" fmla="*/ 489504 w 10368938"/>
              <a:gd name="connsiteY5" fmla="*/ 2936968 h 2936968"/>
              <a:gd name="connsiteX6" fmla="*/ 0 w 10368938"/>
              <a:gd name="connsiteY6" fmla="*/ 2447464 h 2936968"/>
              <a:gd name="connsiteX7" fmla="*/ 0 w 10368938"/>
              <a:gd name="connsiteY7" fmla="*/ 489504 h 2936968"/>
              <a:gd name="connsiteX8" fmla="*/ 489504 w 10368938"/>
              <a:gd name="connsiteY8" fmla="*/ 0 h 293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368938" h="2936968">
                <a:moveTo>
                  <a:pt x="489504" y="0"/>
                </a:moveTo>
                <a:lnTo>
                  <a:pt x="9879434" y="0"/>
                </a:lnTo>
                <a:cubicBezTo>
                  <a:pt x="10149780" y="0"/>
                  <a:pt x="10368938" y="219158"/>
                  <a:pt x="10368938" y="489504"/>
                </a:cubicBezTo>
                <a:lnTo>
                  <a:pt x="10368938" y="2447464"/>
                </a:lnTo>
                <a:cubicBezTo>
                  <a:pt x="10368938" y="2717810"/>
                  <a:pt x="10149780" y="2936968"/>
                  <a:pt x="9879434" y="2936968"/>
                </a:cubicBezTo>
                <a:lnTo>
                  <a:pt x="489504" y="2936968"/>
                </a:lnTo>
                <a:cubicBezTo>
                  <a:pt x="219158" y="2936968"/>
                  <a:pt x="0" y="2717810"/>
                  <a:pt x="0" y="2447464"/>
                </a:cubicBezTo>
                <a:lnTo>
                  <a:pt x="0" y="489504"/>
                </a:lnTo>
                <a:cubicBezTo>
                  <a:pt x="0" y="219158"/>
                  <a:pt x="219158" y="0"/>
                  <a:pt x="48950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3243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C747EF9-25DB-C0E7-B20E-F144455163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8934C-5C52-5345-9FE2-D184200F2DCB}" type="datetimeFigureOut">
              <a:rPr lang="en-US" smtClean="0"/>
              <a:t>6/11/24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DFB6B1-53B9-954F-5A58-1444ABA239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A76EEC-061C-4C15-19D5-894F4DE6E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230A5-55B1-E345-BCAB-B10F9F99F7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55988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D714591-EC4D-BD42-0B45-3EF84F5923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32494" y="1009854"/>
            <a:ext cx="3750411" cy="3487196"/>
          </a:xfrm>
          <a:custGeom>
            <a:avLst/>
            <a:gdLst>
              <a:gd name="connsiteX0" fmla="*/ 505132 w 5000548"/>
              <a:gd name="connsiteY0" fmla="*/ 0 h 4649595"/>
              <a:gd name="connsiteX1" fmla="*/ 4495416 w 5000548"/>
              <a:gd name="connsiteY1" fmla="*/ 0 h 4649595"/>
              <a:gd name="connsiteX2" fmla="*/ 5000548 w 5000548"/>
              <a:gd name="connsiteY2" fmla="*/ 505132 h 4649595"/>
              <a:gd name="connsiteX3" fmla="*/ 5000548 w 5000548"/>
              <a:gd name="connsiteY3" fmla="*/ 4144463 h 4649595"/>
              <a:gd name="connsiteX4" fmla="*/ 4495416 w 5000548"/>
              <a:gd name="connsiteY4" fmla="*/ 4649595 h 4649595"/>
              <a:gd name="connsiteX5" fmla="*/ 505132 w 5000548"/>
              <a:gd name="connsiteY5" fmla="*/ 4649595 h 4649595"/>
              <a:gd name="connsiteX6" fmla="*/ 0 w 5000548"/>
              <a:gd name="connsiteY6" fmla="*/ 4144463 h 4649595"/>
              <a:gd name="connsiteX7" fmla="*/ 0 w 5000548"/>
              <a:gd name="connsiteY7" fmla="*/ 505132 h 4649595"/>
              <a:gd name="connsiteX8" fmla="*/ 505132 w 5000548"/>
              <a:gd name="connsiteY8" fmla="*/ 0 h 46495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00548" h="4649595">
                <a:moveTo>
                  <a:pt x="505132" y="0"/>
                </a:moveTo>
                <a:lnTo>
                  <a:pt x="4495416" y="0"/>
                </a:lnTo>
                <a:cubicBezTo>
                  <a:pt x="4774393" y="0"/>
                  <a:pt x="5000548" y="226155"/>
                  <a:pt x="5000548" y="505132"/>
                </a:cubicBezTo>
                <a:lnTo>
                  <a:pt x="5000548" y="4144463"/>
                </a:lnTo>
                <a:cubicBezTo>
                  <a:pt x="5000548" y="4423440"/>
                  <a:pt x="4774393" y="4649595"/>
                  <a:pt x="4495416" y="4649595"/>
                </a:cubicBezTo>
                <a:lnTo>
                  <a:pt x="505132" y="4649595"/>
                </a:lnTo>
                <a:cubicBezTo>
                  <a:pt x="226155" y="4649595"/>
                  <a:pt x="0" y="4423440"/>
                  <a:pt x="0" y="4144463"/>
                </a:cubicBezTo>
                <a:lnTo>
                  <a:pt x="0" y="505132"/>
                </a:lnTo>
                <a:cubicBezTo>
                  <a:pt x="0" y="226155"/>
                  <a:pt x="226155" y="0"/>
                  <a:pt x="50513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60944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3E39640-D6A9-7B9F-1595-2F738DCD5A0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797463" y="1038760"/>
            <a:ext cx="3487196" cy="1658419"/>
          </a:xfrm>
          <a:custGeom>
            <a:avLst/>
            <a:gdLst>
              <a:gd name="connsiteX0" fmla="*/ 240227 w 4649595"/>
              <a:gd name="connsiteY0" fmla="*/ 0 h 2211225"/>
              <a:gd name="connsiteX1" fmla="*/ 4409368 w 4649595"/>
              <a:gd name="connsiteY1" fmla="*/ 0 h 2211225"/>
              <a:gd name="connsiteX2" fmla="*/ 4649595 w 4649595"/>
              <a:gd name="connsiteY2" fmla="*/ 240227 h 2211225"/>
              <a:gd name="connsiteX3" fmla="*/ 4649595 w 4649595"/>
              <a:gd name="connsiteY3" fmla="*/ 1970998 h 2211225"/>
              <a:gd name="connsiteX4" fmla="*/ 4409368 w 4649595"/>
              <a:gd name="connsiteY4" fmla="*/ 2211225 h 2211225"/>
              <a:gd name="connsiteX5" fmla="*/ 240227 w 4649595"/>
              <a:gd name="connsiteY5" fmla="*/ 2211225 h 2211225"/>
              <a:gd name="connsiteX6" fmla="*/ 0 w 4649595"/>
              <a:gd name="connsiteY6" fmla="*/ 1970998 h 2211225"/>
              <a:gd name="connsiteX7" fmla="*/ 0 w 4649595"/>
              <a:gd name="connsiteY7" fmla="*/ 240227 h 2211225"/>
              <a:gd name="connsiteX8" fmla="*/ 240227 w 4649595"/>
              <a:gd name="connsiteY8" fmla="*/ 0 h 2211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49595" h="2211225">
                <a:moveTo>
                  <a:pt x="240227" y="0"/>
                </a:moveTo>
                <a:lnTo>
                  <a:pt x="4409368" y="0"/>
                </a:lnTo>
                <a:cubicBezTo>
                  <a:pt x="4542042" y="0"/>
                  <a:pt x="4649595" y="107553"/>
                  <a:pt x="4649595" y="240227"/>
                </a:cubicBezTo>
                <a:lnTo>
                  <a:pt x="4649595" y="1970998"/>
                </a:lnTo>
                <a:cubicBezTo>
                  <a:pt x="4649595" y="2103672"/>
                  <a:pt x="4542042" y="2211225"/>
                  <a:pt x="4409368" y="2211225"/>
                </a:cubicBezTo>
                <a:lnTo>
                  <a:pt x="240227" y="2211225"/>
                </a:lnTo>
                <a:cubicBezTo>
                  <a:pt x="107553" y="2211225"/>
                  <a:pt x="0" y="2103672"/>
                  <a:pt x="0" y="1970998"/>
                </a:cubicBezTo>
                <a:lnTo>
                  <a:pt x="0" y="240227"/>
                </a:lnTo>
                <a:cubicBezTo>
                  <a:pt x="0" y="107553"/>
                  <a:pt x="107553" y="0"/>
                  <a:pt x="24022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0FB0AC27-BA5F-0623-4976-DC857131A7C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97462" y="2816969"/>
            <a:ext cx="3487196" cy="1658420"/>
          </a:xfrm>
          <a:custGeom>
            <a:avLst/>
            <a:gdLst>
              <a:gd name="connsiteX0" fmla="*/ 240228 w 4649595"/>
              <a:gd name="connsiteY0" fmla="*/ 0 h 2211227"/>
              <a:gd name="connsiteX1" fmla="*/ 4409367 w 4649595"/>
              <a:gd name="connsiteY1" fmla="*/ 0 h 2211227"/>
              <a:gd name="connsiteX2" fmla="*/ 4649595 w 4649595"/>
              <a:gd name="connsiteY2" fmla="*/ 240228 h 2211227"/>
              <a:gd name="connsiteX3" fmla="*/ 4649595 w 4649595"/>
              <a:gd name="connsiteY3" fmla="*/ 1970999 h 2211227"/>
              <a:gd name="connsiteX4" fmla="*/ 4409367 w 4649595"/>
              <a:gd name="connsiteY4" fmla="*/ 2211227 h 2211227"/>
              <a:gd name="connsiteX5" fmla="*/ 240228 w 4649595"/>
              <a:gd name="connsiteY5" fmla="*/ 2211227 h 2211227"/>
              <a:gd name="connsiteX6" fmla="*/ 0 w 4649595"/>
              <a:gd name="connsiteY6" fmla="*/ 1970999 h 2211227"/>
              <a:gd name="connsiteX7" fmla="*/ 0 w 4649595"/>
              <a:gd name="connsiteY7" fmla="*/ 240228 h 2211227"/>
              <a:gd name="connsiteX8" fmla="*/ 240228 w 4649595"/>
              <a:gd name="connsiteY8" fmla="*/ 0 h 2211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49595" h="2211227">
                <a:moveTo>
                  <a:pt x="240228" y="0"/>
                </a:moveTo>
                <a:lnTo>
                  <a:pt x="4409367" y="0"/>
                </a:lnTo>
                <a:cubicBezTo>
                  <a:pt x="4542041" y="0"/>
                  <a:pt x="4649595" y="107554"/>
                  <a:pt x="4649595" y="240228"/>
                </a:cubicBezTo>
                <a:lnTo>
                  <a:pt x="4649595" y="1970999"/>
                </a:lnTo>
                <a:cubicBezTo>
                  <a:pt x="4649595" y="2103673"/>
                  <a:pt x="4542041" y="2211227"/>
                  <a:pt x="4409367" y="2211227"/>
                </a:cubicBezTo>
                <a:lnTo>
                  <a:pt x="240228" y="2211227"/>
                </a:lnTo>
                <a:cubicBezTo>
                  <a:pt x="107554" y="2211227"/>
                  <a:pt x="0" y="2103673"/>
                  <a:pt x="0" y="1970999"/>
                </a:cubicBezTo>
                <a:lnTo>
                  <a:pt x="0" y="240228"/>
                </a:lnTo>
                <a:cubicBezTo>
                  <a:pt x="0" y="107554"/>
                  <a:pt x="107554" y="0"/>
                  <a:pt x="2402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477565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168E2D8-788A-3349-B9E5-6E6B890B955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53987" y="1941682"/>
            <a:ext cx="3466575" cy="1696539"/>
          </a:xfrm>
          <a:custGeom>
            <a:avLst/>
            <a:gdLst>
              <a:gd name="connsiteX0" fmla="*/ 377016 w 4622100"/>
              <a:gd name="connsiteY0" fmla="*/ 0 h 2262052"/>
              <a:gd name="connsiteX1" fmla="*/ 4245084 w 4622100"/>
              <a:gd name="connsiteY1" fmla="*/ 0 h 2262052"/>
              <a:gd name="connsiteX2" fmla="*/ 4622100 w 4622100"/>
              <a:gd name="connsiteY2" fmla="*/ 377016 h 2262052"/>
              <a:gd name="connsiteX3" fmla="*/ 4622100 w 4622100"/>
              <a:gd name="connsiteY3" fmla="*/ 1885036 h 2262052"/>
              <a:gd name="connsiteX4" fmla="*/ 4245084 w 4622100"/>
              <a:gd name="connsiteY4" fmla="*/ 2262052 h 2262052"/>
              <a:gd name="connsiteX5" fmla="*/ 377016 w 4622100"/>
              <a:gd name="connsiteY5" fmla="*/ 2262052 h 2262052"/>
              <a:gd name="connsiteX6" fmla="*/ 0 w 4622100"/>
              <a:gd name="connsiteY6" fmla="*/ 1885036 h 2262052"/>
              <a:gd name="connsiteX7" fmla="*/ 0 w 4622100"/>
              <a:gd name="connsiteY7" fmla="*/ 377016 h 2262052"/>
              <a:gd name="connsiteX8" fmla="*/ 377016 w 4622100"/>
              <a:gd name="connsiteY8" fmla="*/ 0 h 2262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2100" h="2262052">
                <a:moveTo>
                  <a:pt x="377016" y="0"/>
                </a:moveTo>
                <a:lnTo>
                  <a:pt x="4245084" y="0"/>
                </a:lnTo>
                <a:cubicBezTo>
                  <a:pt x="4453304" y="0"/>
                  <a:pt x="4622100" y="168796"/>
                  <a:pt x="4622100" y="377016"/>
                </a:cubicBezTo>
                <a:lnTo>
                  <a:pt x="4622100" y="1885036"/>
                </a:lnTo>
                <a:cubicBezTo>
                  <a:pt x="4622100" y="2093256"/>
                  <a:pt x="4453304" y="2262052"/>
                  <a:pt x="4245084" y="2262052"/>
                </a:cubicBezTo>
                <a:lnTo>
                  <a:pt x="377016" y="2262052"/>
                </a:lnTo>
                <a:cubicBezTo>
                  <a:pt x="168796" y="2262052"/>
                  <a:pt x="0" y="2093256"/>
                  <a:pt x="0" y="1885036"/>
                </a:cubicBezTo>
                <a:lnTo>
                  <a:pt x="0" y="377016"/>
                </a:lnTo>
                <a:cubicBezTo>
                  <a:pt x="0" y="168796"/>
                  <a:pt x="168796" y="0"/>
                  <a:pt x="37701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74275367-642D-1633-7CD9-9C540F628D0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23438" y="1941682"/>
            <a:ext cx="3466575" cy="1696539"/>
          </a:xfrm>
          <a:custGeom>
            <a:avLst/>
            <a:gdLst>
              <a:gd name="connsiteX0" fmla="*/ 377016 w 4622100"/>
              <a:gd name="connsiteY0" fmla="*/ 0 h 2262052"/>
              <a:gd name="connsiteX1" fmla="*/ 4245084 w 4622100"/>
              <a:gd name="connsiteY1" fmla="*/ 0 h 2262052"/>
              <a:gd name="connsiteX2" fmla="*/ 4622100 w 4622100"/>
              <a:gd name="connsiteY2" fmla="*/ 377016 h 2262052"/>
              <a:gd name="connsiteX3" fmla="*/ 4622100 w 4622100"/>
              <a:gd name="connsiteY3" fmla="*/ 1885036 h 2262052"/>
              <a:gd name="connsiteX4" fmla="*/ 4245084 w 4622100"/>
              <a:gd name="connsiteY4" fmla="*/ 2262052 h 2262052"/>
              <a:gd name="connsiteX5" fmla="*/ 377016 w 4622100"/>
              <a:gd name="connsiteY5" fmla="*/ 2262052 h 2262052"/>
              <a:gd name="connsiteX6" fmla="*/ 0 w 4622100"/>
              <a:gd name="connsiteY6" fmla="*/ 1885036 h 2262052"/>
              <a:gd name="connsiteX7" fmla="*/ 0 w 4622100"/>
              <a:gd name="connsiteY7" fmla="*/ 377016 h 2262052"/>
              <a:gd name="connsiteX8" fmla="*/ 377016 w 4622100"/>
              <a:gd name="connsiteY8" fmla="*/ 0 h 2262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2100" h="2262052">
                <a:moveTo>
                  <a:pt x="377016" y="0"/>
                </a:moveTo>
                <a:lnTo>
                  <a:pt x="4245084" y="0"/>
                </a:lnTo>
                <a:cubicBezTo>
                  <a:pt x="4453304" y="0"/>
                  <a:pt x="4622100" y="168796"/>
                  <a:pt x="4622100" y="377016"/>
                </a:cubicBezTo>
                <a:lnTo>
                  <a:pt x="4622100" y="1885036"/>
                </a:lnTo>
                <a:cubicBezTo>
                  <a:pt x="4622100" y="2093256"/>
                  <a:pt x="4453304" y="2262052"/>
                  <a:pt x="4245084" y="2262052"/>
                </a:cubicBezTo>
                <a:lnTo>
                  <a:pt x="377016" y="2262052"/>
                </a:lnTo>
                <a:cubicBezTo>
                  <a:pt x="168796" y="2262052"/>
                  <a:pt x="0" y="2093256"/>
                  <a:pt x="0" y="1885036"/>
                </a:cubicBezTo>
                <a:lnTo>
                  <a:pt x="0" y="377016"/>
                </a:lnTo>
                <a:cubicBezTo>
                  <a:pt x="0" y="168796"/>
                  <a:pt x="168796" y="0"/>
                  <a:pt x="37701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85755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397B681E-3F53-21D4-F7D8-34216046429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63399" y="1136547"/>
            <a:ext cx="2049296" cy="3354179"/>
          </a:xfrm>
          <a:custGeom>
            <a:avLst/>
            <a:gdLst>
              <a:gd name="connsiteX0" fmla="*/ 296847 w 2732395"/>
              <a:gd name="connsiteY0" fmla="*/ 0 h 4472238"/>
              <a:gd name="connsiteX1" fmla="*/ 2435548 w 2732395"/>
              <a:gd name="connsiteY1" fmla="*/ 0 h 4472238"/>
              <a:gd name="connsiteX2" fmla="*/ 2732395 w 2732395"/>
              <a:gd name="connsiteY2" fmla="*/ 296847 h 4472238"/>
              <a:gd name="connsiteX3" fmla="*/ 2732395 w 2732395"/>
              <a:gd name="connsiteY3" fmla="*/ 4175391 h 4472238"/>
              <a:gd name="connsiteX4" fmla="*/ 2435548 w 2732395"/>
              <a:gd name="connsiteY4" fmla="*/ 4472238 h 4472238"/>
              <a:gd name="connsiteX5" fmla="*/ 296847 w 2732395"/>
              <a:gd name="connsiteY5" fmla="*/ 4472238 h 4472238"/>
              <a:gd name="connsiteX6" fmla="*/ 0 w 2732395"/>
              <a:gd name="connsiteY6" fmla="*/ 4175391 h 4472238"/>
              <a:gd name="connsiteX7" fmla="*/ 0 w 2732395"/>
              <a:gd name="connsiteY7" fmla="*/ 296847 h 4472238"/>
              <a:gd name="connsiteX8" fmla="*/ 296847 w 2732395"/>
              <a:gd name="connsiteY8" fmla="*/ 0 h 4472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32395" h="4472238">
                <a:moveTo>
                  <a:pt x="296847" y="0"/>
                </a:moveTo>
                <a:lnTo>
                  <a:pt x="2435548" y="0"/>
                </a:lnTo>
                <a:cubicBezTo>
                  <a:pt x="2599492" y="0"/>
                  <a:pt x="2732395" y="132903"/>
                  <a:pt x="2732395" y="296847"/>
                </a:cubicBezTo>
                <a:lnTo>
                  <a:pt x="2732395" y="4175391"/>
                </a:lnTo>
                <a:cubicBezTo>
                  <a:pt x="2732395" y="4339335"/>
                  <a:pt x="2599492" y="4472238"/>
                  <a:pt x="2435548" y="4472238"/>
                </a:cubicBezTo>
                <a:lnTo>
                  <a:pt x="296847" y="4472238"/>
                </a:lnTo>
                <a:cubicBezTo>
                  <a:pt x="132903" y="4472238"/>
                  <a:pt x="0" y="4339335"/>
                  <a:pt x="0" y="4175391"/>
                </a:cubicBezTo>
                <a:lnTo>
                  <a:pt x="0" y="296847"/>
                </a:lnTo>
                <a:cubicBezTo>
                  <a:pt x="0" y="132903"/>
                  <a:pt x="132903" y="0"/>
                  <a:pt x="29684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506C3C77-0BE5-8946-53F6-F0B183FCC23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479230" y="2813636"/>
            <a:ext cx="2185541" cy="1658420"/>
          </a:xfrm>
          <a:custGeom>
            <a:avLst/>
            <a:gdLst>
              <a:gd name="connsiteX0" fmla="*/ 240228 w 2914054"/>
              <a:gd name="connsiteY0" fmla="*/ 0 h 2211226"/>
              <a:gd name="connsiteX1" fmla="*/ 2673826 w 2914054"/>
              <a:gd name="connsiteY1" fmla="*/ 0 h 2211226"/>
              <a:gd name="connsiteX2" fmla="*/ 2914054 w 2914054"/>
              <a:gd name="connsiteY2" fmla="*/ 240228 h 2211226"/>
              <a:gd name="connsiteX3" fmla="*/ 2914054 w 2914054"/>
              <a:gd name="connsiteY3" fmla="*/ 1970998 h 2211226"/>
              <a:gd name="connsiteX4" fmla="*/ 2673826 w 2914054"/>
              <a:gd name="connsiteY4" fmla="*/ 2211226 h 2211226"/>
              <a:gd name="connsiteX5" fmla="*/ 240228 w 2914054"/>
              <a:gd name="connsiteY5" fmla="*/ 2211226 h 2211226"/>
              <a:gd name="connsiteX6" fmla="*/ 0 w 2914054"/>
              <a:gd name="connsiteY6" fmla="*/ 1970998 h 2211226"/>
              <a:gd name="connsiteX7" fmla="*/ 0 w 2914054"/>
              <a:gd name="connsiteY7" fmla="*/ 240228 h 2211226"/>
              <a:gd name="connsiteX8" fmla="*/ 240228 w 2914054"/>
              <a:gd name="connsiteY8" fmla="*/ 0 h 2211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14054" h="2211226">
                <a:moveTo>
                  <a:pt x="240228" y="0"/>
                </a:moveTo>
                <a:lnTo>
                  <a:pt x="2673826" y="0"/>
                </a:lnTo>
                <a:cubicBezTo>
                  <a:pt x="2806500" y="0"/>
                  <a:pt x="2914054" y="107554"/>
                  <a:pt x="2914054" y="240228"/>
                </a:cubicBezTo>
                <a:lnTo>
                  <a:pt x="2914054" y="1970998"/>
                </a:lnTo>
                <a:cubicBezTo>
                  <a:pt x="2914054" y="2103672"/>
                  <a:pt x="2806500" y="2211226"/>
                  <a:pt x="2673826" y="2211226"/>
                </a:cubicBezTo>
                <a:lnTo>
                  <a:pt x="240228" y="2211226"/>
                </a:lnTo>
                <a:cubicBezTo>
                  <a:pt x="107554" y="2211226"/>
                  <a:pt x="0" y="2103672"/>
                  <a:pt x="0" y="1970998"/>
                </a:cubicBezTo>
                <a:lnTo>
                  <a:pt x="0" y="240228"/>
                </a:lnTo>
                <a:cubicBezTo>
                  <a:pt x="0" y="107554"/>
                  <a:pt x="107554" y="0"/>
                  <a:pt x="2402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73255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DF0D6EE6-AFC6-2307-A65B-159BF348095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97236" y="1586518"/>
            <a:ext cx="2030675" cy="2048540"/>
          </a:xfrm>
          <a:custGeom>
            <a:avLst/>
            <a:gdLst>
              <a:gd name="connsiteX0" fmla="*/ 294150 w 2707567"/>
              <a:gd name="connsiteY0" fmla="*/ 0 h 2731387"/>
              <a:gd name="connsiteX1" fmla="*/ 2413417 w 2707567"/>
              <a:gd name="connsiteY1" fmla="*/ 0 h 2731387"/>
              <a:gd name="connsiteX2" fmla="*/ 2707567 w 2707567"/>
              <a:gd name="connsiteY2" fmla="*/ 294150 h 2731387"/>
              <a:gd name="connsiteX3" fmla="*/ 2707567 w 2707567"/>
              <a:gd name="connsiteY3" fmla="*/ 2437237 h 2731387"/>
              <a:gd name="connsiteX4" fmla="*/ 2413417 w 2707567"/>
              <a:gd name="connsiteY4" fmla="*/ 2731387 h 2731387"/>
              <a:gd name="connsiteX5" fmla="*/ 294150 w 2707567"/>
              <a:gd name="connsiteY5" fmla="*/ 2731387 h 2731387"/>
              <a:gd name="connsiteX6" fmla="*/ 0 w 2707567"/>
              <a:gd name="connsiteY6" fmla="*/ 2437237 h 2731387"/>
              <a:gd name="connsiteX7" fmla="*/ 0 w 2707567"/>
              <a:gd name="connsiteY7" fmla="*/ 294150 h 2731387"/>
              <a:gd name="connsiteX8" fmla="*/ 294150 w 2707567"/>
              <a:gd name="connsiteY8" fmla="*/ 0 h 27313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07567" h="2731387">
                <a:moveTo>
                  <a:pt x="294150" y="0"/>
                </a:moveTo>
                <a:lnTo>
                  <a:pt x="2413417" y="0"/>
                </a:lnTo>
                <a:cubicBezTo>
                  <a:pt x="2575872" y="0"/>
                  <a:pt x="2707567" y="131695"/>
                  <a:pt x="2707567" y="294150"/>
                </a:cubicBezTo>
                <a:lnTo>
                  <a:pt x="2707567" y="2437237"/>
                </a:lnTo>
                <a:cubicBezTo>
                  <a:pt x="2707567" y="2599692"/>
                  <a:pt x="2575872" y="2731387"/>
                  <a:pt x="2413417" y="2731387"/>
                </a:cubicBezTo>
                <a:lnTo>
                  <a:pt x="294150" y="2731387"/>
                </a:lnTo>
                <a:cubicBezTo>
                  <a:pt x="131695" y="2731387"/>
                  <a:pt x="0" y="2599692"/>
                  <a:pt x="0" y="2437237"/>
                </a:cubicBezTo>
                <a:lnTo>
                  <a:pt x="0" y="294150"/>
                </a:lnTo>
                <a:cubicBezTo>
                  <a:pt x="0" y="131695"/>
                  <a:pt x="131695" y="0"/>
                  <a:pt x="29415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161C9CF7-47FF-2092-3E56-43EFF704C02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467567" y="1586518"/>
            <a:ext cx="2030675" cy="2048540"/>
          </a:xfrm>
          <a:custGeom>
            <a:avLst/>
            <a:gdLst>
              <a:gd name="connsiteX0" fmla="*/ 294150 w 2707567"/>
              <a:gd name="connsiteY0" fmla="*/ 0 h 2731387"/>
              <a:gd name="connsiteX1" fmla="*/ 2413417 w 2707567"/>
              <a:gd name="connsiteY1" fmla="*/ 0 h 2731387"/>
              <a:gd name="connsiteX2" fmla="*/ 2707567 w 2707567"/>
              <a:gd name="connsiteY2" fmla="*/ 294150 h 2731387"/>
              <a:gd name="connsiteX3" fmla="*/ 2707567 w 2707567"/>
              <a:gd name="connsiteY3" fmla="*/ 2437237 h 2731387"/>
              <a:gd name="connsiteX4" fmla="*/ 2413417 w 2707567"/>
              <a:gd name="connsiteY4" fmla="*/ 2731387 h 2731387"/>
              <a:gd name="connsiteX5" fmla="*/ 294150 w 2707567"/>
              <a:gd name="connsiteY5" fmla="*/ 2731387 h 2731387"/>
              <a:gd name="connsiteX6" fmla="*/ 0 w 2707567"/>
              <a:gd name="connsiteY6" fmla="*/ 2437237 h 2731387"/>
              <a:gd name="connsiteX7" fmla="*/ 0 w 2707567"/>
              <a:gd name="connsiteY7" fmla="*/ 294150 h 2731387"/>
              <a:gd name="connsiteX8" fmla="*/ 294150 w 2707567"/>
              <a:gd name="connsiteY8" fmla="*/ 0 h 27313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07567" h="2731387">
                <a:moveTo>
                  <a:pt x="294150" y="0"/>
                </a:moveTo>
                <a:lnTo>
                  <a:pt x="2413417" y="0"/>
                </a:lnTo>
                <a:cubicBezTo>
                  <a:pt x="2575872" y="0"/>
                  <a:pt x="2707567" y="131695"/>
                  <a:pt x="2707567" y="294150"/>
                </a:cubicBezTo>
                <a:lnTo>
                  <a:pt x="2707567" y="2437237"/>
                </a:lnTo>
                <a:cubicBezTo>
                  <a:pt x="2707567" y="2599692"/>
                  <a:pt x="2575872" y="2731387"/>
                  <a:pt x="2413417" y="2731387"/>
                </a:cubicBezTo>
                <a:lnTo>
                  <a:pt x="294150" y="2731387"/>
                </a:lnTo>
                <a:cubicBezTo>
                  <a:pt x="131695" y="2731387"/>
                  <a:pt x="0" y="2599692"/>
                  <a:pt x="0" y="2437237"/>
                </a:cubicBezTo>
                <a:lnTo>
                  <a:pt x="0" y="294150"/>
                </a:lnTo>
                <a:cubicBezTo>
                  <a:pt x="0" y="131695"/>
                  <a:pt x="131695" y="0"/>
                  <a:pt x="29415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84B630A-C743-5034-920F-97769763638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837898" y="1586518"/>
            <a:ext cx="2030675" cy="2048540"/>
          </a:xfrm>
          <a:custGeom>
            <a:avLst/>
            <a:gdLst>
              <a:gd name="connsiteX0" fmla="*/ 294150 w 2707567"/>
              <a:gd name="connsiteY0" fmla="*/ 0 h 2731387"/>
              <a:gd name="connsiteX1" fmla="*/ 2413417 w 2707567"/>
              <a:gd name="connsiteY1" fmla="*/ 0 h 2731387"/>
              <a:gd name="connsiteX2" fmla="*/ 2707567 w 2707567"/>
              <a:gd name="connsiteY2" fmla="*/ 294150 h 2731387"/>
              <a:gd name="connsiteX3" fmla="*/ 2707567 w 2707567"/>
              <a:gd name="connsiteY3" fmla="*/ 2437237 h 2731387"/>
              <a:gd name="connsiteX4" fmla="*/ 2413417 w 2707567"/>
              <a:gd name="connsiteY4" fmla="*/ 2731387 h 2731387"/>
              <a:gd name="connsiteX5" fmla="*/ 294150 w 2707567"/>
              <a:gd name="connsiteY5" fmla="*/ 2731387 h 2731387"/>
              <a:gd name="connsiteX6" fmla="*/ 0 w 2707567"/>
              <a:gd name="connsiteY6" fmla="*/ 2437237 h 2731387"/>
              <a:gd name="connsiteX7" fmla="*/ 0 w 2707567"/>
              <a:gd name="connsiteY7" fmla="*/ 294150 h 2731387"/>
              <a:gd name="connsiteX8" fmla="*/ 294150 w 2707567"/>
              <a:gd name="connsiteY8" fmla="*/ 0 h 27313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07567" h="2731387">
                <a:moveTo>
                  <a:pt x="294150" y="0"/>
                </a:moveTo>
                <a:lnTo>
                  <a:pt x="2413417" y="0"/>
                </a:lnTo>
                <a:cubicBezTo>
                  <a:pt x="2575872" y="0"/>
                  <a:pt x="2707567" y="131695"/>
                  <a:pt x="2707567" y="294150"/>
                </a:cubicBezTo>
                <a:lnTo>
                  <a:pt x="2707567" y="2437237"/>
                </a:lnTo>
                <a:cubicBezTo>
                  <a:pt x="2707567" y="2599692"/>
                  <a:pt x="2575872" y="2731387"/>
                  <a:pt x="2413417" y="2731387"/>
                </a:cubicBezTo>
                <a:lnTo>
                  <a:pt x="294150" y="2731387"/>
                </a:lnTo>
                <a:cubicBezTo>
                  <a:pt x="131695" y="2731387"/>
                  <a:pt x="0" y="2599692"/>
                  <a:pt x="0" y="2437237"/>
                </a:cubicBezTo>
                <a:lnTo>
                  <a:pt x="0" y="294150"/>
                </a:lnTo>
                <a:cubicBezTo>
                  <a:pt x="0" y="131695"/>
                  <a:pt x="131695" y="0"/>
                  <a:pt x="29415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452547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795D25C-C6E6-9938-BE56-4816399D83C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71571" y="1259006"/>
            <a:ext cx="3611334" cy="3884494"/>
          </a:xfrm>
          <a:custGeom>
            <a:avLst/>
            <a:gdLst>
              <a:gd name="connsiteX0" fmla="*/ 802535 w 4815112"/>
              <a:gd name="connsiteY0" fmla="*/ 0 h 5179325"/>
              <a:gd name="connsiteX1" fmla="*/ 4012577 w 4815112"/>
              <a:gd name="connsiteY1" fmla="*/ 0 h 5179325"/>
              <a:gd name="connsiteX2" fmla="*/ 4815112 w 4815112"/>
              <a:gd name="connsiteY2" fmla="*/ 802535 h 5179325"/>
              <a:gd name="connsiteX3" fmla="*/ 4815112 w 4815112"/>
              <a:gd name="connsiteY3" fmla="*/ 5179325 h 5179325"/>
              <a:gd name="connsiteX4" fmla="*/ 0 w 4815112"/>
              <a:gd name="connsiteY4" fmla="*/ 5179325 h 5179325"/>
              <a:gd name="connsiteX5" fmla="*/ 0 w 4815112"/>
              <a:gd name="connsiteY5" fmla="*/ 802535 h 5179325"/>
              <a:gd name="connsiteX6" fmla="*/ 802535 w 4815112"/>
              <a:gd name="connsiteY6" fmla="*/ 0 h 5179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5112" h="5179325">
                <a:moveTo>
                  <a:pt x="802535" y="0"/>
                </a:moveTo>
                <a:lnTo>
                  <a:pt x="4012577" y="0"/>
                </a:lnTo>
                <a:cubicBezTo>
                  <a:pt x="4455805" y="0"/>
                  <a:pt x="4815112" y="359307"/>
                  <a:pt x="4815112" y="802535"/>
                </a:cubicBezTo>
                <a:lnTo>
                  <a:pt x="4815112" y="5179325"/>
                </a:lnTo>
                <a:lnTo>
                  <a:pt x="0" y="5179325"/>
                </a:lnTo>
                <a:lnTo>
                  <a:pt x="0" y="802535"/>
                </a:lnTo>
                <a:cubicBezTo>
                  <a:pt x="0" y="359307"/>
                  <a:pt x="359307" y="0"/>
                  <a:pt x="80253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41545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2E77DB92-199F-F5C4-DA52-61918983247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631226" y="-1"/>
            <a:ext cx="3130636" cy="2988860"/>
          </a:xfrm>
          <a:custGeom>
            <a:avLst/>
            <a:gdLst>
              <a:gd name="connsiteX0" fmla="*/ 0 w 4174181"/>
              <a:gd name="connsiteY0" fmla="*/ 0 h 3985147"/>
              <a:gd name="connsiteX1" fmla="*/ 4174181 w 4174181"/>
              <a:gd name="connsiteY1" fmla="*/ 0 h 3985147"/>
              <a:gd name="connsiteX2" fmla="*/ 4174181 w 4174181"/>
              <a:gd name="connsiteY2" fmla="*/ 3320943 h 3985147"/>
              <a:gd name="connsiteX3" fmla="*/ 3509977 w 4174181"/>
              <a:gd name="connsiteY3" fmla="*/ 3985147 h 3985147"/>
              <a:gd name="connsiteX4" fmla="*/ 664204 w 4174181"/>
              <a:gd name="connsiteY4" fmla="*/ 3985147 h 3985147"/>
              <a:gd name="connsiteX5" fmla="*/ 0 w 4174181"/>
              <a:gd name="connsiteY5" fmla="*/ 3320943 h 39851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174181" h="3985147">
                <a:moveTo>
                  <a:pt x="0" y="0"/>
                </a:moveTo>
                <a:lnTo>
                  <a:pt x="4174181" y="0"/>
                </a:lnTo>
                <a:lnTo>
                  <a:pt x="4174181" y="3320943"/>
                </a:lnTo>
                <a:cubicBezTo>
                  <a:pt x="4174181" y="3687773"/>
                  <a:pt x="3876807" y="3985147"/>
                  <a:pt x="3509977" y="3985147"/>
                </a:cubicBezTo>
                <a:lnTo>
                  <a:pt x="664204" y="3985147"/>
                </a:lnTo>
                <a:cubicBezTo>
                  <a:pt x="297374" y="3985147"/>
                  <a:pt x="0" y="3687773"/>
                  <a:pt x="0" y="3320943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2569151-E2BF-6906-EF36-56CB730FEF6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631225" y="3278611"/>
            <a:ext cx="3130636" cy="1864889"/>
          </a:xfrm>
          <a:custGeom>
            <a:avLst/>
            <a:gdLst>
              <a:gd name="connsiteX0" fmla="*/ 414428 w 4174181"/>
              <a:gd name="connsiteY0" fmla="*/ 0 h 2486518"/>
              <a:gd name="connsiteX1" fmla="*/ 3759753 w 4174181"/>
              <a:gd name="connsiteY1" fmla="*/ 0 h 2486518"/>
              <a:gd name="connsiteX2" fmla="*/ 4174181 w 4174181"/>
              <a:gd name="connsiteY2" fmla="*/ 414428 h 2486518"/>
              <a:gd name="connsiteX3" fmla="*/ 4174181 w 4174181"/>
              <a:gd name="connsiteY3" fmla="*/ 2486518 h 2486518"/>
              <a:gd name="connsiteX4" fmla="*/ 0 w 4174181"/>
              <a:gd name="connsiteY4" fmla="*/ 2486518 h 2486518"/>
              <a:gd name="connsiteX5" fmla="*/ 0 w 4174181"/>
              <a:gd name="connsiteY5" fmla="*/ 414428 h 2486518"/>
              <a:gd name="connsiteX6" fmla="*/ 414428 w 4174181"/>
              <a:gd name="connsiteY6" fmla="*/ 0 h 2486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74181" h="2486518">
                <a:moveTo>
                  <a:pt x="414428" y="0"/>
                </a:moveTo>
                <a:lnTo>
                  <a:pt x="3759753" y="0"/>
                </a:lnTo>
                <a:cubicBezTo>
                  <a:pt x="3988635" y="0"/>
                  <a:pt x="4174181" y="185546"/>
                  <a:pt x="4174181" y="414428"/>
                </a:cubicBezTo>
                <a:lnTo>
                  <a:pt x="4174181" y="2486518"/>
                </a:lnTo>
                <a:lnTo>
                  <a:pt x="0" y="2486518"/>
                </a:lnTo>
                <a:lnTo>
                  <a:pt x="0" y="414428"/>
                </a:lnTo>
                <a:cubicBezTo>
                  <a:pt x="0" y="185546"/>
                  <a:pt x="185546" y="0"/>
                  <a:pt x="4144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969107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755DBAD-4B8F-96B8-2528-93CB9808F2C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069102" y="925750"/>
            <a:ext cx="1876091" cy="1659497"/>
          </a:xfrm>
          <a:custGeom>
            <a:avLst/>
            <a:gdLst>
              <a:gd name="connsiteX0" fmla="*/ 240384 w 2501454"/>
              <a:gd name="connsiteY0" fmla="*/ 0 h 2212662"/>
              <a:gd name="connsiteX1" fmla="*/ 2261070 w 2501454"/>
              <a:gd name="connsiteY1" fmla="*/ 0 h 2212662"/>
              <a:gd name="connsiteX2" fmla="*/ 2501454 w 2501454"/>
              <a:gd name="connsiteY2" fmla="*/ 240384 h 2212662"/>
              <a:gd name="connsiteX3" fmla="*/ 2501454 w 2501454"/>
              <a:gd name="connsiteY3" fmla="*/ 1972278 h 2212662"/>
              <a:gd name="connsiteX4" fmla="*/ 2261070 w 2501454"/>
              <a:gd name="connsiteY4" fmla="*/ 2212662 h 2212662"/>
              <a:gd name="connsiteX5" fmla="*/ 240384 w 2501454"/>
              <a:gd name="connsiteY5" fmla="*/ 2212662 h 2212662"/>
              <a:gd name="connsiteX6" fmla="*/ 0 w 2501454"/>
              <a:gd name="connsiteY6" fmla="*/ 1972278 h 2212662"/>
              <a:gd name="connsiteX7" fmla="*/ 0 w 2501454"/>
              <a:gd name="connsiteY7" fmla="*/ 240384 h 2212662"/>
              <a:gd name="connsiteX8" fmla="*/ 240384 w 2501454"/>
              <a:gd name="connsiteY8" fmla="*/ 0 h 2212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01454" h="2212662">
                <a:moveTo>
                  <a:pt x="240384" y="0"/>
                </a:moveTo>
                <a:lnTo>
                  <a:pt x="2261070" y="0"/>
                </a:lnTo>
                <a:cubicBezTo>
                  <a:pt x="2393830" y="0"/>
                  <a:pt x="2501454" y="107624"/>
                  <a:pt x="2501454" y="240384"/>
                </a:cubicBezTo>
                <a:lnTo>
                  <a:pt x="2501454" y="1972278"/>
                </a:lnTo>
                <a:cubicBezTo>
                  <a:pt x="2501454" y="2105038"/>
                  <a:pt x="2393830" y="2212662"/>
                  <a:pt x="2261070" y="2212662"/>
                </a:cubicBezTo>
                <a:lnTo>
                  <a:pt x="240384" y="2212662"/>
                </a:lnTo>
                <a:cubicBezTo>
                  <a:pt x="107624" y="2212662"/>
                  <a:pt x="0" y="2105038"/>
                  <a:pt x="0" y="1972278"/>
                </a:cubicBezTo>
                <a:lnTo>
                  <a:pt x="0" y="240384"/>
                </a:lnTo>
                <a:cubicBezTo>
                  <a:pt x="0" y="107624"/>
                  <a:pt x="107624" y="0"/>
                  <a:pt x="24038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FA42745-E13A-36A7-FC09-FB679B29555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069102" y="2875126"/>
            <a:ext cx="1876091" cy="1659497"/>
          </a:xfrm>
          <a:custGeom>
            <a:avLst/>
            <a:gdLst>
              <a:gd name="connsiteX0" fmla="*/ 240383 w 2501455"/>
              <a:gd name="connsiteY0" fmla="*/ 0 h 2212662"/>
              <a:gd name="connsiteX1" fmla="*/ 2261072 w 2501455"/>
              <a:gd name="connsiteY1" fmla="*/ 0 h 2212662"/>
              <a:gd name="connsiteX2" fmla="*/ 2501455 w 2501455"/>
              <a:gd name="connsiteY2" fmla="*/ 240383 h 2212662"/>
              <a:gd name="connsiteX3" fmla="*/ 2501455 w 2501455"/>
              <a:gd name="connsiteY3" fmla="*/ 1972279 h 2212662"/>
              <a:gd name="connsiteX4" fmla="*/ 2261072 w 2501455"/>
              <a:gd name="connsiteY4" fmla="*/ 2212662 h 2212662"/>
              <a:gd name="connsiteX5" fmla="*/ 240383 w 2501455"/>
              <a:gd name="connsiteY5" fmla="*/ 2212662 h 2212662"/>
              <a:gd name="connsiteX6" fmla="*/ 0 w 2501455"/>
              <a:gd name="connsiteY6" fmla="*/ 1972279 h 2212662"/>
              <a:gd name="connsiteX7" fmla="*/ 0 w 2501455"/>
              <a:gd name="connsiteY7" fmla="*/ 240383 h 2212662"/>
              <a:gd name="connsiteX8" fmla="*/ 240383 w 2501455"/>
              <a:gd name="connsiteY8" fmla="*/ 0 h 2212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01455" h="2212662">
                <a:moveTo>
                  <a:pt x="240383" y="0"/>
                </a:moveTo>
                <a:lnTo>
                  <a:pt x="2261072" y="0"/>
                </a:lnTo>
                <a:cubicBezTo>
                  <a:pt x="2393832" y="0"/>
                  <a:pt x="2501455" y="107623"/>
                  <a:pt x="2501455" y="240383"/>
                </a:cubicBezTo>
                <a:lnTo>
                  <a:pt x="2501455" y="1972279"/>
                </a:lnTo>
                <a:cubicBezTo>
                  <a:pt x="2501455" y="2105039"/>
                  <a:pt x="2393832" y="2212662"/>
                  <a:pt x="2261072" y="2212662"/>
                </a:cubicBezTo>
                <a:lnTo>
                  <a:pt x="240383" y="2212662"/>
                </a:lnTo>
                <a:cubicBezTo>
                  <a:pt x="107623" y="2212662"/>
                  <a:pt x="0" y="2105039"/>
                  <a:pt x="0" y="1972279"/>
                </a:cubicBezTo>
                <a:lnTo>
                  <a:pt x="0" y="240383"/>
                </a:lnTo>
                <a:cubicBezTo>
                  <a:pt x="0" y="107623"/>
                  <a:pt x="107623" y="0"/>
                  <a:pt x="24038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48928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79B1062-FF9B-F448-6D39-7AFC5F20EF4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922046"/>
            <a:ext cx="4248616" cy="3602189"/>
          </a:xfrm>
          <a:custGeom>
            <a:avLst/>
            <a:gdLst>
              <a:gd name="connsiteX0" fmla="*/ 0 w 5664821"/>
              <a:gd name="connsiteY0" fmla="*/ 0 h 4802919"/>
              <a:gd name="connsiteX1" fmla="*/ 4864319 w 5664821"/>
              <a:gd name="connsiteY1" fmla="*/ 0 h 4802919"/>
              <a:gd name="connsiteX2" fmla="*/ 5664821 w 5664821"/>
              <a:gd name="connsiteY2" fmla="*/ 800503 h 4802919"/>
              <a:gd name="connsiteX3" fmla="*/ 5664821 w 5664821"/>
              <a:gd name="connsiteY3" fmla="*/ 4002417 h 4802919"/>
              <a:gd name="connsiteX4" fmla="*/ 4864319 w 5664821"/>
              <a:gd name="connsiteY4" fmla="*/ 4802919 h 4802919"/>
              <a:gd name="connsiteX5" fmla="*/ 0 w 5664821"/>
              <a:gd name="connsiteY5" fmla="*/ 4802919 h 4802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64821" h="4802919">
                <a:moveTo>
                  <a:pt x="0" y="0"/>
                </a:moveTo>
                <a:lnTo>
                  <a:pt x="4864319" y="0"/>
                </a:lnTo>
                <a:cubicBezTo>
                  <a:pt x="5306424" y="0"/>
                  <a:pt x="5664821" y="358397"/>
                  <a:pt x="5664821" y="800503"/>
                </a:cubicBezTo>
                <a:lnTo>
                  <a:pt x="5664821" y="4002417"/>
                </a:lnTo>
                <a:cubicBezTo>
                  <a:pt x="5664821" y="4444522"/>
                  <a:pt x="5306424" y="4802919"/>
                  <a:pt x="4864319" y="4802919"/>
                </a:cubicBezTo>
                <a:lnTo>
                  <a:pt x="0" y="480291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06743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78C6EB9-0811-B353-10DD-15E305C8AFB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59467" y="1006895"/>
            <a:ext cx="1876091" cy="3480177"/>
          </a:xfrm>
          <a:custGeom>
            <a:avLst/>
            <a:gdLst>
              <a:gd name="connsiteX0" fmla="*/ 271757 w 2501454"/>
              <a:gd name="connsiteY0" fmla="*/ 0 h 4640236"/>
              <a:gd name="connsiteX1" fmla="*/ 2229696 w 2501454"/>
              <a:gd name="connsiteY1" fmla="*/ 0 h 4640236"/>
              <a:gd name="connsiteX2" fmla="*/ 2501454 w 2501454"/>
              <a:gd name="connsiteY2" fmla="*/ 271759 h 4640236"/>
              <a:gd name="connsiteX3" fmla="*/ 2501454 w 2501454"/>
              <a:gd name="connsiteY3" fmla="*/ 4368478 h 4640236"/>
              <a:gd name="connsiteX4" fmla="*/ 2229696 w 2501454"/>
              <a:gd name="connsiteY4" fmla="*/ 4640236 h 4640236"/>
              <a:gd name="connsiteX5" fmla="*/ 271757 w 2501454"/>
              <a:gd name="connsiteY5" fmla="*/ 4640236 h 4640236"/>
              <a:gd name="connsiteX6" fmla="*/ 0 w 2501454"/>
              <a:gd name="connsiteY6" fmla="*/ 4368478 h 4640236"/>
              <a:gd name="connsiteX7" fmla="*/ 0 w 2501454"/>
              <a:gd name="connsiteY7" fmla="*/ 271759 h 4640236"/>
              <a:gd name="connsiteX8" fmla="*/ 271757 w 2501454"/>
              <a:gd name="connsiteY8" fmla="*/ 0 h 4640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01454" h="4640236">
                <a:moveTo>
                  <a:pt x="271757" y="0"/>
                </a:moveTo>
                <a:lnTo>
                  <a:pt x="2229696" y="0"/>
                </a:lnTo>
                <a:cubicBezTo>
                  <a:pt x="2379784" y="0"/>
                  <a:pt x="2501454" y="121671"/>
                  <a:pt x="2501454" y="271759"/>
                </a:cubicBezTo>
                <a:lnTo>
                  <a:pt x="2501454" y="4368478"/>
                </a:lnTo>
                <a:cubicBezTo>
                  <a:pt x="2501454" y="4518566"/>
                  <a:pt x="2379784" y="4640236"/>
                  <a:pt x="2229696" y="4640236"/>
                </a:cubicBezTo>
                <a:lnTo>
                  <a:pt x="271757" y="4640236"/>
                </a:lnTo>
                <a:cubicBezTo>
                  <a:pt x="121670" y="4640236"/>
                  <a:pt x="0" y="4518566"/>
                  <a:pt x="0" y="4368478"/>
                </a:cubicBezTo>
                <a:lnTo>
                  <a:pt x="0" y="271759"/>
                </a:lnTo>
                <a:cubicBezTo>
                  <a:pt x="0" y="121671"/>
                  <a:pt x="121670" y="0"/>
                  <a:pt x="27175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BD4A5AE-4233-DD2F-6CF0-674BA974608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90473" y="1006895"/>
            <a:ext cx="1876091" cy="3480177"/>
          </a:xfrm>
          <a:custGeom>
            <a:avLst/>
            <a:gdLst>
              <a:gd name="connsiteX0" fmla="*/ 271758 w 2501454"/>
              <a:gd name="connsiteY0" fmla="*/ 0 h 4640236"/>
              <a:gd name="connsiteX1" fmla="*/ 2229696 w 2501454"/>
              <a:gd name="connsiteY1" fmla="*/ 0 h 4640236"/>
              <a:gd name="connsiteX2" fmla="*/ 2501454 w 2501454"/>
              <a:gd name="connsiteY2" fmla="*/ 271759 h 4640236"/>
              <a:gd name="connsiteX3" fmla="*/ 2501454 w 2501454"/>
              <a:gd name="connsiteY3" fmla="*/ 4368478 h 4640236"/>
              <a:gd name="connsiteX4" fmla="*/ 2229696 w 2501454"/>
              <a:gd name="connsiteY4" fmla="*/ 4640236 h 4640236"/>
              <a:gd name="connsiteX5" fmla="*/ 271758 w 2501454"/>
              <a:gd name="connsiteY5" fmla="*/ 4640236 h 4640236"/>
              <a:gd name="connsiteX6" fmla="*/ 0 w 2501454"/>
              <a:gd name="connsiteY6" fmla="*/ 4368478 h 4640236"/>
              <a:gd name="connsiteX7" fmla="*/ 0 w 2501454"/>
              <a:gd name="connsiteY7" fmla="*/ 271759 h 4640236"/>
              <a:gd name="connsiteX8" fmla="*/ 271758 w 2501454"/>
              <a:gd name="connsiteY8" fmla="*/ 0 h 4640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01454" h="4640236">
                <a:moveTo>
                  <a:pt x="271758" y="0"/>
                </a:moveTo>
                <a:lnTo>
                  <a:pt x="2229696" y="0"/>
                </a:lnTo>
                <a:cubicBezTo>
                  <a:pt x="2379784" y="0"/>
                  <a:pt x="2501454" y="121671"/>
                  <a:pt x="2501454" y="271759"/>
                </a:cubicBezTo>
                <a:lnTo>
                  <a:pt x="2501454" y="4368478"/>
                </a:lnTo>
                <a:cubicBezTo>
                  <a:pt x="2501454" y="4518566"/>
                  <a:pt x="2379784" y="4640236"/>
                  <a:pt x="2229696" y="4640236"/>
                </a:cubicBezTo>
                <a:lnTo>
                  <a:pt x="271758" y="4640236"/>
                </a:lnTo>
                <a:cubicBezTo>
                  <a:pt x="121670" y="4640236"/>
                  <a:pt x="0" y="4518566"/>
                  <a:pt x="0" y="4368478"/>
                </a:cubicBezTo>
                <a:lnTo>
                  <a:pt x="0" y="271759"/>
                </a:lnTo>
                <a:cubicBezTo>
                  <a:pt x="0" y="121671"/>
                  <a:pt x="121670" y="0"/>
                  <a:pt x="27175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5353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F8C9A-A1E1-3693-0EAE-12B66E4269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B29BB7-72B1-2DAD-4FBA-E119B5B68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8934C-5C52-5345-9FE2-D184200F2DCB}" type="datetimeFigureOut">
              <a:rPr lang="en-US" smtClean="0"/>
              <a:t>6/11/24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E914C8-4E5B-A8E9-0EE3-67BF1A296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EC18C7-512C-57B6-E3DD-8C7CE4D03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230A5-55B1-E345-BCAB-B10F9F99F7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674999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8B459BC-A160-87D4-1632-6C661DD2147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24616" y="1177187"/>
            <a:ext cx="3528723" cy="1696539"/>
          </a:xfrm>
          <a:custGeom>
            <a:avLst/>
            <a:gdLst>
              <a:gd name="connsiteX0" fmla="*/ 377016 w 4704964"/>
              <a:gd name="connsiteY0" fmla="*/ 0 h 2262052"/>
              <a:gd name="connsiteX1" fmla="*/ 4327948 w 4704964"/>
              <a:gd name="connsiteY1" fmla="*/ 0 h 2262052"/>
              <a:gd name="connsiteX2" fmla="*/ 4704964 w 4704964"/>
              <a:gd name="connsiteY2" fmla="*/ 377016 h 2262052"/>
              <a:gd name="connsiteX3" fmla="*/ 4704964 w 4704964"/>
              <a:gd name="connsiteY3" fmla="*/ 1885036 h 2262052"/>
              <a:gd name="connsiteX4" fmla="*/ 4327948 w 4704964"/>
              <a:gd name="connsiteY4" fmla="*/ 2262052 h 2262052"/>
              <a:gd name="connsiteX5" fmla="*/ 377016 w 4704964"/>
              <a:gd name="connsiteY5" fmla="*/ 2262052 h 2262052"/>
              <a:gd name="connsiteX6" fmla="*/ 0 w 4704964"/>
              <a:gd name="connsiteY6" fmla="*/ 1885036 h 2262052"/>
              <a:gd name="connsiteX7" fmla="*/ 0 w 4704964"/>
              <a:gd name="connsiteY7" fmla="*/ 377016 h 2262052"/>
              <a:gd name="connsiteX8" fmla="*/ 377016 w 4704964"/>
              <a:gd name="connsiteY8" fmla="*/ 0 h 2262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04964" h="2262052">
                <a:moveTo>
                  <a:pt x="377016" y="0"/>
                </a:moveTo>
                <a:lnTo>
                  <a:pt x="4327948" y="0"/>
                </a:lnTo>
                <a:cubicBezTo>
                  <a:pt x="4536168" y="0"/>
                  <a:pt x="4704964" y="168796"/>
                  <a:pt x="4704964" y="377016"/>
                </a:cubicBezTo>
                <a:lnTo>
                  <a:pt x="4704964" y="1885036"/>
                </a:lnTo>
                <a:cubicBezTo>
                  <a:pt x="4704964" y="2093256"/>
                  <a:pt x="4536168" y="2262052"/>
                  <a:pt x="4327948" y="2262052"/>
                </a:cubicBezTo>
                <a:lnTo>
                  <a:pt x="377016" y="2262052"/>
                </a:lnTo>
                <a:cubicBezTo>
                  <a:pt x="168796" y="2262052"/>
                  <a:pt x="0" y="2093256"/>
                  <a:pt x="0" y="1885036"/>
                </a:cubicBezTo>
                <a:lnTo>
                  <a:pt x="0" y="377016"/>
                </a:lnTo>
                <a:cubicBezTo>
                  <a:pt x="0" y="168796"/>
                  <a:pt x="168796" y="0"/>
                  <a:pt x="37701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84436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592BDFEA-195F-7F14-DA77-AC80475272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2491740"/>
          </a:xfrm>
          <a:custGeom>
            <a:avLst/>
            <a:gdLst>
              <a:gd name="connsiteX0" fmla="*/ 0 w 12192000"/>
              <a:gd name="connsiteY0" fmla="*/ 0 h 3322320"/>
              <a:gd name="connsiteX1" fmla="*/ 12192000 w 12192000"/>
              <a:gd name="connsiteY1" fmla="*/ 0 h 3322320"/>
              <a:gd name="connsiteX2" fmla="*/ 12192000 w 12192000"/>
              <a:gd name="connsiteY2" fmla="*/ 3322320 h 3322320"/>
              <a:gd name="connsiteX3" fmla="*/ 0 w 12192000"/>
              <a:gd name="connsiteY3" fmla="*/ 3322320 h 3322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322320">
                <a:moveTo>
                  <a:pt x="0" y="0"/>
                </a:moveTo>
                <a:lnTo>
                  <a:pt x="12192000" y="0"/>
                </a:lnTo>
                <a:lnTo>
                  <a:pt x="12192000" y="3322320"/>
                </a:lnTo>
                <a:lnTo>
                  <a:pt x="0" y="332232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669099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A67F6BA-DF12-658F-9C0A-14E14CF8457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36119" y="976867"/>
            <a:ext cx="1968830" cy="1741529"/>
          </a:xfrm>
          <a:custGeom>
            <a:avLst/>
            <a:gdLst>
              <a:gd name="connsiteX0" fmla="*/ 252266 w 2625106"/>
              <a:gd name="connsiteY0" fmla="*/ 0 h 2322038"/>
              <a:gd name="connsiteX1" fmla="*/ 2372840 w 2625106"/>
              <a:gd name="connsiteY1" fmla="*/ 0 h 2322038"/>
              <a:gd name="connsiteX2" fmla="*/ 2625106 w 2625106"/>
              <a:gd name="connsiteY2" fmla="*/ 252266 h 2322038"/>
              <a:gd name="connsiteX3" fmla="*/ 2625106 w 2625106"/>
              <a:gd name="connsiteY3" fmla="*/ 2069772 h 2322038"/>
              <a:gd name="connsiteX4" fmla="*/ 2372840 w 2625106"/>
              <a:gd name="connsiteY4" fmla="*/ 2322038 h 2322038"/>
              <a:gd name="connsiteX5" fmla="*/ 252266 w 2625106"/>
              <a:gd name="connsiteY5" fmla="*/ 2322038 h 2322038"/>
              <a:gd name="connsiteX6" fmla="*/ 0 w 2625106"/>
              <a:gd name="connsiteY6" fmla="*/ 2069772 h 2322038"/>
              <a:gd name="connsiteX7" fmla="*/ 0 w 2625106"/>
              <a:gd name="connsiteY7" fmla="*/ 252266 h 2322038"/>
              <a:gd name="connsiteX8" fmla="*/ 252266 w 2625106"/>
              <a:gd name="connsiteY8" fmla="*/ 0 h 2322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25106" h="2322038">
                <a:moveTo>
                  <a:pt x="252266" y="0"/>
                </a:moveTo>
                <a:lnTo>
                  <a:pt x="2372840" y="0"/>
                </a:lnTo>
                <a:cubicBezTo>
                  <a:pt x="2512163" y="0"/>
                  <a:pt x="2625106" y="112943"/>
                  <a:pt x="2625106" y="252266"/>
                </a:cubicBezTo>
                <a:lnTo>
                  <a:pt x="2625106" y="2069772"/>
                </a:lnTo>
                <a:cubicBezTo>
                  <a:pt x="2625106" y="2209095"/>
                  <a:pt x="2512163" y="2322038"/>
                  <a:pt x="2372840" y="2322038"/>
                </a:cubicBezTo>
                <a:lnTo>
                  <a:pt x="252266" y="2322038"/>
                </a:lnTo>
                <a:cubicBezTo>
                  <a:pt x="112943" y="2322038"/>
                  <a:pt x="0" y="2209095"/>
                  <a:pt x="0" y="2069772"/>
                </a:cubicBezTo>
                <a:lnTo>
                  <a:pt x="0" y="252266"/>
                </a:lnTo>
                <a:cubicBezTo>
                  <a:pt x="0" y="112943"/>
                  <a:pt x="112943" y="0"/>
                  <a:pt x="2522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687B36C-AC8B-364D-3084-56556F0BFBA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79513" y="2904868"/>
            <a:ext cx="1968830" cy="1741529"/>
          </a:xfrm>
          <a:custGeom>
            <a:avLst/>
            <a:gdLst>
              <a:gd name="connsiteX0" fmla="*/ 252266 w 2625106"/>
              <a:gd name="connsiteY0" fmla="*/ 0 h 2322038"/>
              <a:gd name="connsiteX1" fmla="*/ 2372840 w 2625106"/>
              <a:gd name="connsiteY1" fmla="*/ 0 h 2322038"/>
              <a:gd name="connsiteX2" fmla="*/ 2625106 w 2625106"/>
              <a:gd name="connsiteY2" fmla="*/ 252266 h 2322038"/>
              <a:gd name="connsiteX3" fmla="*/ 2625106 w 2625106"/>
              <a:gd name="connsiteY3" fmla="*/ 2069772 h 2322038"/>
              <a:gd name="connsiteX4" fmla="*/ 2372840 w 2625106"/>
              <a:gd name="connsiteY4" fmla="*/ 2322038 h 2322038"/>
              <a:gd name="connsiteX5" fmla="*/ 252266 w 2625106"/>
              <a:gd name="connsiteY5" fmla="*/ 2322038 h 2322038"/>
              <a:gd name="connsiteX6" fmla="*/ 0 w 2625106"/>
              <a:gd name="connsiteY6" fmla="*/ 2069772 h 2322038"/>
              <a:gd name="connsiteX7" fmla="*/ 0 w 2625106"/>
              <a:gd name="connsiteY7" fmla="*/ 252266 h 2322038"/>
              <a:gd name="connsiteX8" fmla="*/ 252266 w 2625106"/>
              <a:gd name="connsiteY8" fmla="*/ 0 h 2322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25106" h="2322038">
                <a:moveTo>
                  <a:pt x="252266" y="0"/>
                </a:moveTo>
                <a:lnTo>
                  <a:pt x="2372840" y="0"/>
                </a:lnTo>
                <a:cubicBezTo>
                  <a:pt x="2512163" y="0"/>
                  <a:pt x="2625106" y="112943"/>
                  <a:pt x="2625106" y="252266"/>
                </a:cubicBezTo>
                <a:lnTo>
                  <a:pt x="2625106" y="2069772"/>
                </a:lnTo>
                <a:cubicBezTo>
                  <a:pt x="2625106" y="2209095"/>
                  <a:pt x="2512163" y="2322038"/>
                  <a:pt x="2372840" y="2322038"/>
                </a:cubicBezTo>
                <a:lnTo>
                  <a:pt x="252266" y="2322038"/>
                </a:lnTo>
                <a:cubicBezTo>
                  <a:pt x="112943" y="2322038"/>
                  <a:pt x="0" y="2209095"/>
                  <a:pt x="0" y="2069772"/>
                </a:cubicBezTo>
                <a:lnTo>
                  <a:pt x="0" y="252266"/>
                </a:lnTo>
                <a:cubicBezTo>
                  <a:pt x="0" y="112943"/>
                  <a:pt x="112943" y="0"/>
                  <a:pt x="2522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89128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82996EF2-4B4E-E640-8B5E-036A15DB6DC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24616" y="2856310"/>
            <a:ext cx="3658289" cy="1696539"/>
          </a:xfrm>
          <a:custGeom>
            <a:avLst/>
            <a:gdLst>
              <a:gd name="connsiteX0" fmla="*/ 377016 w 4877718"/>
              <a:gd name="connsiteY0" fmla="*/ 0 h 2262052"/>
              <a:gd name="connsiteX1" fmla="*/ 4500702 w 4877718"/>
              <a:gd name="connsiteY1" fmla="*/ 0 h 2262052"/>
              <a:gd name="connsiteX2" fmla="*/ 4877718 w 4877718"/>
              <a:gd name="connsiteY2" fmla="*/ 377016 h 2262052"/>
              <a:gd name="connsiteX3" fmla="*/ 4877718 w 4877718"/>
              <a:gd name="connsiteY3" fmla="*/ 1885036 h 2262052"/>
              <a:gd name="connsiteX4" fmla="*/ 4500702 w 4877718"/>
              <a:gd name="connsiteY4" fmla="*/ 2262052 h 2262052"/>
              <a:gd name="connsiteX5" fmla="*/ 377016 w 4877718"/>
              <a:gd name="connsiteY5" fmla="*/ 2262052 h 2262052"/>
              <a:gd name="connsiteX6" fmla="*/ 0 w 4877718"/>
              <a:gd name="connsiteY6" fmla="*/ 1885036 h 2262052"/>
              <a:gd name="connsiteX7" fmla="*/ 0 w 4877718"/>
              <a:gd name="connsiteY7" fmla="*/ 377016 h 2262052"/>
              <a:gd name="connsiteX8" fmla="*/ 377016 w 4877718"/>
              <a:gd name="connsiteY8" fmla="*/ 0 h 2262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77718" h="2262052">
                <a:moveTo>
                  <a:pt x="377016" y="0"/>
                </a:moveTo>
                <a:lnTo>
                  <a:pt x="4500702" y="0"/>
                </a:lnTo>
                <a:cubicBezTo>
                  <a:pt x="4708922" y="0"/>
                  <a:pt x="4877718" y="168796"/>
                  <a:pt x="4877718" y="377016"/>
                </a:cubicBezTo>
                <a:lnTo>
                  <a:pt x="4877718" y="1885036"/>
                </a:lnTo>
                <a:cubicBezTo>
                  <a:pt x="4877718" y="2093256"/>
                  <a:pt x="4708922" y="2262052"/>
                  <a:pt x="4500702" y="2262052"/>
                </a:cubicBezTo>
                <a:lnTo>
                  <a:pt x="377016" y="2262052"/>
                </a:lnTo>
                <a:cubicBezTo>
                  <a:pt x="168796" y="2262052"/>
                  <a:pt x="0" y="2093256"/>
                  <a:pt x="0" y="1885036"/>
                </a:cubicBezTo>
                <a:lnTo>
                  <a:pt x="0" y="377016"/>
                </a:lnTo>
                <a:cubicBezTo>
                  <a:pt x="0" y="168796"/>
                  <a:pt x="168796" y="0"/>
                  <a:pt x="37701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7B3E0666-34A7-1013-004B-043DE599A0B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90661" y="1159770"/>
            <a:ext cx="3528723" cy="1696539"/>
          </a:xfrm>
          <a:custGeom>
            <a:avLst/>
            <a:gdLst>
              <a:gd name="connsiteX0" fmla="*/ 377016 w 4704964"/>
              <a:gd name="connsiteY0" fmla="*/ 0 h 2262052"/>
              <a:gd name="connsiteX1" fmla="*/ 4327948 w 4704964"/>
              <a:gd name="connsiteY1" fmla="*/ 0 h 2262052"/>
              <a:gd name="connsiteX2" fmla="*/ 4704964 w 4704964"/>
              <a:gd name="connsiteY2" fmla="*/ 377016 h 2262052"/>
              <a:gd name="connsiteX3" fmla="*/ 4704964 w 4704964"/>
              <a:gd name="connsiteY3" fmla="*/ 1885036 h 2262052"/>
              <a:gd name="connsiteX4" fmla="*/ 4327948 w 4704964"/>
              <a:gd name="connsiteY4" fmla="*/ 2262052 h 2262052"/>
              <a:gd name="connsiteX5" fmla="*/ 377016 w 4704964"/>
              <a:gd name="connsiteY5" fmla="*/ 2262052 h 2262052"/>
              <a:gd name="connsiteX6" fmla="*/ 0 w 4704964"/>
              <a:gd name="connsiteY6" fmla="*/ 1885036 h 2262052"/>
              <a:gd name="connsiteX7" fmla="*/ 0 w 4704964"/>
              <a:gd name="connsiteY7" fmla="*/ 377016 h 2262052"/>
              <a:gd name="connsiteX8" fmla="*/ 377016 w 4704964"/>
              <a:gd name="connsiteY8" fmla="*/ 0 h 2262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04964" h="2262052">
                <a:moveTo>
                  <a:pt x="377016" y="0"/>
                </a:moveTo>
                <a:lnTo>
                  <a:pt x="4327948" y="0"/>
                </a:lnTo>
                <a:cubicBezTo>
                  <a:pt x="4536168" y="0"/>
                  <a:pt x="4704964" y="168796"/>
                  <a:pt x="4704964" y="377016"/>
                </a:cubicBezTo>
                <a:lnTo>
                  <a:pt x="4704964" y="1885036"/>
                </a:lnTo>
                <a:cubicBezTo>
                  <a:pt x="4704964" y="2093256"/>
                  <a:pt x="4536168" y="2262052"/>
                  <a:pt x="4327948" y="2262052"/>
                </a:cubicBezTo>
                <a:lnTo>
                  <a:pt x="377016" y="2262052"/>
                </a:lnTo>
                <a:cubicBezTo>
                  <a:pt x="168796" y="2262052"/>
                  <a:pt x="0" y="2093256"/>
                  <a:pt x="0" y="1885036"/>
                </a:cubicBezTo>
                <a:lnTo>
                  <a:pt x="0" y="377016"/>
                </a:lnTo>
                <a:cubicBezTo>
                  <a:pt x="0" y="168796"/>
                  <a:pt x="168796" y="0"/>
                  <a:pt x="37701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17045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06A22A5-8619-D243-2B9C-302057E001E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3" y="2655931"/>
            <a:ext cx="6131860" cy="2487569"/>
          </a:xfrm>
          <a:custGeom>
            <a:avLst/>
            <a:gdLst>
              <a:gd name="connsiteX0" fmla="*/ 0 w 8175813"/>
              <a:gd name="connsiteY0" fmla="*/ 0 h 3316759"/>
              <a:gd name="connsiteX1" fmla="*/ 7623009 w 8175813"/>
              <a:gd name="connsiteY1" fmla="*/ 0 h 3316759"/>
              <a:gd name="connsiteX2" fmla="*/ 8175813 w 8175813"/>
              <a:gd name="connsiteY2" fmla="*/ 552804 h 3316759"/>
              <a:gd name="connsiteX3" fmla="*/ 8175813 w 8175813"/>
              <a:gd name="connsiteY3" fmla="*/ 3316759 h 3316759"/>
              <a:gd name="connsiteX4" fmla="*/ 0 w 8175813"/>
              <a:gd name="connsiteY4" fmla="*/ 3316759 h 3316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75813" h="3316759">
                <a:moveTo>
                  <a:pt x="0" y="0"/>
                </a:moveTo>
                <a:lnTo>
                  <a:pt x="7623009" y="0"/>
                </a:lnTo>
                <a:cubicBezTo>
                  <a:pt x="7928314" y="0"/>
                  <a:pt x="8175813" y="247499"/>
                  <a:pt x="8175813" y="552804"/>
                </a:cubicBezTo>
                <a:lnTo>
                  <a:pt x="8175813" y="3316759"/>
                </a:lnTo>
                <a:lnTo>
                  <a:pt x="0" y="331675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273389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2DBABD10-4920-1413-C714-295E071ECB7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578643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E9BC04C-A796-00F8-5D0B-C3C8F6073C3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2494" y="702284"/>
            <a:ext cx="4276292" cy="4276292"/>
          </a:xfrm>
          <a:prstGeom prst="rect">
            <a:avLst/>
          </a:prstGeom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14446574-EC66-EB99-7B1B-93B83083F34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03687" y="1819126"/>
            <a:ext cx="3115492" cy="1959429"/>
          </a:xfrm>
          <a:custGeom>
            <a:avLst/>
            <a:gdLst>
              <a:gd name="connsiteX0" fmla="*/ 0 w 4153989"/>
              <a:gd name="connsiteY0" fmla="*/ 0 h 2612572"/>
              <a:gd name="connsiteX1" fmla="*/ 4153989 w 4153989"/>
              <a:gd name="connsiteY1" fmla="*/ 0 h 2612572"/>
              <a:gd name="connsiteX2" fmla="*/ 4153989 w 4153989"/>
              <a:gd name="connsiteY2" fmla="*/ 2612572 h 2612572"/>
              <a:gd name="connsiteX3" fmla="*/ 0 w 4153989"/>
              <a:gd name="connsiteY3" fmla="*/ 2612572 h 2612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53989" h="2612572">
                <a:moveTo>
                  <a:pt x="0" y="0"/>
                </a:moveTo>
                <a:lnTo>
                  <a:pt x="4153989" y="0"/>
                </a:lnTo>
                <a:lnTo>
                  <a:pt x="4153989" y="2612572"/>
                </a:lnTo>
                <a:lnTo>
                  <a:pt x="0" y="261257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487248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68;p12">
            <a:extLst>
              <a:ext uri="{FF2B5EF4-FFF2-40B4-BE49-F238E27FC236}">
                <a16:creationId xmlns:a16="http://schemas.microsoft.com/office/drawing/2014/main" id="{BDEC2645-A25E-EC86-25D5-0B594AD368B4}"/>
              </a:ext>
            </a:extLst>
          </p:cNvPr>
          <p:cNvGrpSpPr/>
          <p:nvPr userDrawn="1"/>
        </p:nvGrpSpPr>
        <p:grpSpPr>
          <a:xfrm>
            <a:off x="4482904" y="1414179"/>
            <a:ext cx="3852689" cy="2782666"/>
            <a:chOff x="-1" y="57"/>
            <a:chExt cx="9664234" cy="7335775"/>
          </a:xfrm>
        </p:grpSpPr>
        <p:sp>
          <p:nvSpPr>
            <p:cNvPr id="3" name="Google Shape;69;p12">
              <a:extLst>
                <a:ext uri="{FF2B5EF4-FFF2-40B4-BE49-F238E27FC236}">
                  <a16:creationId xmlns:a16="http://schemas.microsoft.com/office/drawing/2014/main" id="{A23052CA-1B96-7051-68C5-432C4D778560}"/>
                </a:ext>
              </a:extLst>
            </p:cNvPr>
            <p:cNvSpPr/>
            <p:nvPr/>
          </p:nvSpPr>
          <p:spPr>
            <a:xfrm>
              <a:off x="3860412" y="6587410"/>
              <a:ext cx="1917830" cy="509630"/>
            </a:xfrm>
            <a:prstGeom prst="rect">
              <a:avLst/>
            </a:prstGeom>
            <a:solidFill>
              <a:srgbClr val="A0A0A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 sz="1400">
                  <a:latin typeface="Arial"/>
                  <a:ea typeface="Arial"/>
                  <a:cs typeface="Arial"/>
                  <a:sym typeface="Arial"/>
                </a:defRPr>
              </a:pPr>
              <a:endParaRPr sz="1050"/>
            </a:p>
          </p:txBody>
        </p:sp>
        <p:sp>
          <p:nvSpPr>
            <p:cNvPr id="4" name="Google Shape;70;p12">
              <a:extLst>
                <a:ext uri="{FF2B5EF4-FFF2-40B4-BE49-F238E27FC236}">
                  <a16:creationId xmlns:a16="http://schemas.microsoft.com/office/drawing/2014/main" id="{1C11DC5F-8418-6926-AC05-3B9CD351AA91}"/>
                </a:ext>
              </a:extLst>
            </p:cNvPr>
            <p:cNvSpPr/>
            <p:nvPr/>
          </p:nvSpPr>
          <p:spPr>
            <a:xfrm flipH="1">
              <a:off x="5617133" y="6308025"/>
              <a:ext cx="799071" cy="9743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32" h="20579" extrusionOk="0">
                  <a:moveTo>
                    <a:pt x="1660" y="17703"/>
                  </a:moveTo>
                  <a:cubicBezTo>
                    <a:pt x="2613" y="16916"/>
                    <a:pt x="5459" y="15149"/>
                    <a:pt x="6736" y="14129"/>
                  </a:cubicBezTo>
                  <a:cubicBezTo>
                    <a:pt x="8013" y="13109"/>
                    <a:pt x="8628" y="12357"/>
                    <a:pt x="9321" y="11584"/>
                  </a:cubicBezTo>
                  <a:cubicBezTo>
                    <a:pt x="10014" y="10810"/>
                    <a:pt x="10291" y="10462"/>
                    <a:pt x="10891" y="9490"/>
                  </a:cubicBezTo>
                  <a:cubicBezTo>
                    <a:pt x="11490" y="8518"/>
                    <a:pt x="12399" y="6964"/>
                    <a:pt x="12921" y="5753"/>
                  </a:cubicBezTo>
                  <a:cubicBezTo>
                    <a:pt x="13444" y="4541"/>
                    <a:pt x="13783" y="3021"/>
                    <a:pt x="14029" y="2221"/>
                  </a:cubicBezTo>
                  <a:cubicBezTo>
                    <a:pt x="14275" y="1420"/>
                    <a:pt x="14152" y="1188"/>
                    <a:pt x="14398" y="948"/>
                  </a:cubicBezTo>
                  <a:cubicBezTo>
                    <a:pt x="14644" y="708"/>
                    <a:pt x="14552" y="-955"/>
                    <a:pt x="15505" y="784"/>
                  </a:cubicBezTo>
                  <a:cubicBezTo>
                    <a:pt x="16459" y="2522"/>
                    <a:pt x="20352" y="8778"/>
                    <a:pt x="20121" y="11378"/>
                  </a:cubicBezTo>
                  <a:cubicBezTo>
                    <a:pt x="19891" y="13979"/>
                    <a:pt x="17321" y="15211"/>
                    <a:pt x="14121" y="16388"/>
                  </a:cubicBezTo>
                  <a:cubicBezTo>
                    <a:pt x="10921" y="17565"/>
                    <a:pt x="3091" y="17743"/>
                    <a:pt x="921" y="18441"/>
                  </a:cubicBezTo>
                  <a:cubicBezTo>
                    <a:pt x="-1248" y="19140"/>
                    <a:pt x="1090" y="20508"/>
                    <a:pt x="1105" y="20577"/>
                  </a:cubicBezTo>
                  <a:cubicBezTo>
                    <a:pt x="1121" y="20645"/>
                    <a:pt x="921" y="19330"/>
                    <a:pt x="1013" y="18852"/>
                  </a:cubicBezTo>
                  <a:cubicBezTo>
                    <a:pt x="1105" y="18373"/>
                    <a:pt x="706" y="18489"/>
                    <a:pt x="1660" y="17703"/>
                  </a:cubicBezTo>
                  <a:close/>
                </a:path>
              </a:pathLst>
            </a:custGeom>
            <a:solidFill>
              <a:srgbClr val="A0A0A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 sz="1400">
                  <a:latin typeface="Arial"/>
                  <a:ea typeface="Arial"/>
                  <a:cs typeface="Arial"/>
                  <a:sym typeface="Arial"/>
                </a:defRPr>
              </a:pPr>
              <a:endParaRPr sz="1050"/>
            </a:p>
          </p:txBody>
        </p:sp>
        <p:sp>
          <p:nvSpPr>
            <p:cNvPr id="5" name="Google Shape;71;p12">
              <a:extLst>
                <a:ext uri="{FF2B5EF4-FFF2-40B4-BE49-F238E27FC236}">
                  <a16:creationId xmlns:a16="http://schemas.microsoft.com/office/drawing/2014/main" id="{37003961-7E49-6D80-4844-006A7C8156F4}"/>
                </a:ext>
              </a:extLst>
            </p:cNvPr>
            <p:cNvSpPr/>
            <p:nvPr/>
          </p:nvSpPr>
          <p:spPr>
            <a:xfrm>
              <a:off x="3243089" y="6355046"/>
              <a:ext cx="799072" cy="9162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32" h="20579" extrusionOk="0">
                  <a:moveTo>
                    <a:pt x="1660" y="17703"/>
                  </a:moveTo>
                  <a:cubicBezTo>
                    <a:pt x="2613" y="16916"/>
                    <a:pt x="5459" y="15149"/>
                    <a:pt x="6736" y="14129"/>
                  </a:cubicBezTo>
                  <a:cubicBezTo>
                    <a:pt x="8013" y="13109"/>
                    <a:pt x="8628" y="12357"/>
                    <a:pt x="9321" y="11584"/>
                  </a:cubicBezTo>
                  <a:cubicBezTo>
                    <a:pt x="10014" y="10810"/>
                    <a:pt x="10291" y="10462"/>
                    <a:pt x="10891" y="9490"/>
                  </a:cubicBezTo>
                  <a:cubicBezTo>
                    <a:pt x="11490" y="8518"/>
                    <a:pt x="12399" y="6964"/>
                    <a:pt x="12921" y="5753"/>
                  </a:cubicBezTo>
                  <a:cubicBezTo>
                    <a:pt x="13444" y="4541"/>
                    <a:pt x="13783" y="3021"/>
                    <a:pt x="14029" y="2221"/>
                  </a:cubicBezTo>
                  <a:cubicBezTo>
                    <a:pt x="14275" y="1420"/>
                    <a:pt x="14152" y="1188"/>
                    <a:pt x="14398" y="948"/>
                  </a:cubicBezTo>
                  <a:cubicBezTo>
                    <a:pt x="14644" y="708"/>
                    <a:pt x="14552" y="-955"/>
                    <a:pt x="15505" y="784"/>
                  </a:cubicBezTo>
                  <a:cubicBezTo>
                    <a:pt x="16459" y="2522"/>
                    <a:pt x="20352" y="8778"/>
                    <a:pt x="20121" y="11378"/>
                  </a:cubicBezTo>
                  <a:cubicBezTo>
                    <a:pt x="19891" y="13979"/>
                    <a:pt x="17321" y="15211"/>
                    <a:pt x="14121" y="16388"/>
                  </a:cubicBezTo>
                  <a:cubicBezTo>
                    <a:pt x="10921" y="17565"/>
                    <a:pt x="3091" y="17743"/>
                    <a:pt x="921" y="18441"/>
                  </a:cubicBezTo>
                  <a:cubicBezTo>
                    <a:pt x="-1248" y="19140"/>
                    <a:pt x="1090" y="20508"/>
                    <a:pt x="1105" y="20577"/>
                  </a:cubicBezTo>
                  <a:cubicBezTo>
                    <a:pt x="1121" y="20645"/>
                    <a:pt x="921" y="19330"/>
                    <a:pt x="1013" y="18852"/>
                  </a:cubicBezTo>
                  <a:cubicBezTo>
                    <a:pt x="1105" y="18373"/>
                    <a:pt x="706" y="18489"/>
                    <a:pt x="1660" y="17703"/>
                  </a:cubicBezTo>
                  <a:close/>
                </a:path>
              </a:pathLst>
            </a:custGeom>
            <a:solidFill>
              <a:srgbClr val="A0A0A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 sz="1400">
                  <a:latin typeface="Arial"/>
                  <a:ea typeface="Arial"/>
                  <a:cs typeface="Arial"/>
                  <a:sym typeface="Arial"/>
                </a:defRPr>
              </a:pPr>
              <a:endParaRPr sz="1050"/>
            </a:p>
          </p:txBody>
        </p:sp>
        <p:sp>
          <p:nvSpPr>
            <p:cNvPr id="6" name="Google Shape;72;p12">
              <a:extLst>
                <a:ext uri="{FF2B5EF4-FFF2-40B4-BE49-F238E27FC236}">
                  <a16:creationId xmlns:a16="http://schemas.microsoft.com/office/drawing/2014/main" id="{2E70BF64-09C4-0F09-0DA9-183F8639E890}"/>
                </a:ext>
              </a:extLst>
            </p:cNvPr>
            <p:cNvSpPr/>
            <p:nvPr/>
          </p:nvSpPr>
          <p:spPr>
            <a:xfrm>
              <a:off x="3523672" y="6052927"/>
              <a:ext cx="174021" cy="50305"/>
            </a:xfrm>
            <a:prstGeom prst="rect">
              <a:avLst/>
            </a:prstGeom>
            <a:solidFill>
              <a:srgbClr val="A0A0A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 sz="1400">
                  <a:latin typeface="Arial"/>
                  <a:ea typeface="Arial"/>
                  <a:cs typeface="Arial"/>
                  <a:sym typeface="Arial"/>
                </a:defRPr>
              </a:pPr>
              <a:endParaRPr sz="1050"/>
            </a:p>
          </p:txBody>
        </p:sp>
        <p:sp>
          <p:nvSpPr>
            <p:cNvPr id="7" name="Google Shape;73;p12">
              <a:extLst>
                <a:ext uri="{FF2B5EF4-FFF2-40B4-BE49-F238E27FC236}">
                  <a16:creationId xmlns:a16="http://schemas.microsoft.com/office/drawing/2014/main" id="{E5479791-5C2C-C3DB-F3EA-B804FF3E3C0A}"/>
                </a:ext>
              </a:extLst>
            </p:cNvPr>
            <p:cNvSpPr/>
            <p:nvPr/>
          </p:nvSpPr>
          <p:spPr>
            <a:xfrm>
              <a:off x="3852361" y="6144952"/>
              <a:ext cx="1962236" cy="370096"/>
            </a:xfrm>
            <a:prstGeom prst="rect">
              <a:avLst/>
            </a:prstGeom>
            <a:solidFill>
              <a:srgbClr val="A0A0A0"/>
            </a:solidFill>
            <a:ln w="9525" cap="flat">
              <a:solidFill>
                <a:srgbClr val="666666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 sz="1400">
                  <a:latin typeface="Arial"/>
                  <a:ea typeface="Arial"/>
                  <a:cs typeface="Arial"/>
                  <a:sym typeface="Arial"/>
                </a:defRPr>
              </a:pPr>
              <a:endParaRPr sz="1050"/>
            </a:p>
          </p:txBody>
        </p:sp>
        <p:grpSp>
          <p:nvGrpSpPr>
            <p:cNvPr id="8" name="Google Shape;74;p12">
              <a:extLst>
                <a:ext uri="{FF2B5EF4-FFF2-40B4-BE49-F238E27FC236}">
                  <a16:creationId xmlns:a16="http://schemas.microsoft.com/office/drawing/2014/main" id="{907FC03B-8FDD-A94C-5E39-CA46040F05C0}"/>
                </a:ext>
              </a:extLst>
            </p:cNvPr>
            <p:cNvGrpSpPr/>
            <p:nvPr/>
          </p:nvGrpSpPr>
          <p:grpSpPr>
            <a:xfrm>
              <a:off x="3673635" y="6779351"/>
              <a:ext cx="2" cy="12701"/>
              <a:chOff x="-1" y="0"/>
              <a:chExt cx="2" cy="12700"/>
            </a:xfrm>
          </p:grpSpPr>
          <p:sp>
            <p:nvSpPr>
              <p:cNvPr id="36" name="Line">
                <a:extLst>
                  <a:ext uri="{FF2B5EF4-FFF2-40B4-BE49-F238E27FC236}">
                    <a16:creationId xmlns:a16="http://schemas.microsoft.com/office/drawing/2014/main" id="{582C3A97-686A-20C7-1259-D48D2FBDFDAA}"/>
                  </a:ext>
                </a:extLst>
              </p:cNvPr>
              <p:cNvSpPr/>
              <p:nvPr/>
            </p:nvSpPr>
            <p:spPr>
              <a:xfrm flipV="1">
                <a:off x="-1" y="0"/>
                <a:ext cx="2" cy="12700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 sz="1400">
                    <a:solidFill>
                      <a:srgbClr val="333333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 sz="1050"/>
              </a:p>
            </p:txBody>
          </p:sp>
          <p:sp>
            <p:nvSpPr>
              <p:cNvPr id="37" name="Line">
                <a:extLst>
                  <a:ext uri="{FF2B5EF4-FFF2-40B4-BE49-F238E27FC236}">
                    <a16:creationId xmlns:a16="http://schemas.microsoft.com/office/drawing/2014/main" id="{F9E1C815-F255-7FAC-2D21-3D1E62C2A3F7}"/>
                  </a:ext>
                </a:extLst>
              </p:cNvPr>
              <p:cNvSpPr/>
              <p:nvPr/>
            </p:nvSpPr>
            <p:spPr>
              <a:xfrm flipH="1">
                <a:off x="-1" y="0"/>
                <a:ext cx="2" cy="12700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 sz="1400">
                    <a:solidFill>
                      <a:srgbClr val="333333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 sz="1050"/>
              </a:p>
            </p:txBody>
          </p:sp>
        </p:grpSp>
        <p:grpSp>
          <p:nvGrpSpPr>
            <p:cNvPr id="9" name="Google Shape;75;p12">
              <a:extLst>
                <a:ext uri="{FF2B5EF4-FFF2-40B4-BE49-F238E27FC236}">
                  <a16:creationId xmlns:a16="http://schemas.microsoft.com/office/drawing/2014/main" id="{70467C13-BB7B-D828-4E89-0C0D53068F89}"/>
                </a:ext>
              </a:extLst>
            </p:cNvPr>
            <p:cNvGrpSpPr/>
            <p:nvPr/>
          </p:nvGrpSpPr>
          <p:grpSpPr>
            <a:xfrm>
              <a:off x="3603713" y="6871803"/>
              <a:ext cx="4625" cy="13959"/>
              <a:chOff x="0" y="-1"/>
              <a:chExt cx="4623" cy="13957"/>
            </a:xfrm>
          </p:grpSpPr>
          <p:sp>
            <p:nvSpPr>
              <p:cNvPr id="34" name="Line">
                <a:extLst>
                  <a:ext uri="{FF2B5EF4-FFF2-40B4-BE49-F238E27FC236}">
                    <a16:creationId xmlns:a16="http://schemas.microsoft.com/office/drawing/2014/main" id="{54EE9DEF-2D57-4261-42D7-FBA8361C8B23}"/>
                  </a:ext>
                </a:extLst>
              </p:cNvPr>
              <p:cNvSpPr/>
              <p:nvPr/>
            </p:nvSpPr>
            <p:spPr>
              <a:xfrm flipV="1">
                <a:off x="0" y="-1"/>
                <a:ext cx="4623" cy="13957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 sz="1400">
                    <a:solidFill>
                      <a:srgbClr val="333333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 sz="1050"/>
              </a:p>
            </p:txBody>
          </p:sp>
          <p:sp>
            <p:nvSpPr>
              <p:cNvPr id="35" name="Line">
                <a:extLst>
                  <a:ext uri="{FF2B5EF4-FFF2-40B4-BE49-F238E27FC236}">
                    <a16:creationId xmlns:a16="http://schemas.microsoft.com/office/drawing/2014/main" id="{F59ADEAE-D94F-6702-FBA0-2EB76709D527}"/>
                  </a:ext>
                </a:extLst>
              </p:cNvPr>
              <p:cNvSpPr/>
              <p:nvPr/>
            </p:nvSpPr>
            <p:spPr>
              <a:xfrm flipH="1">
                <a:off x="0" y="-1"/>
                <a:ext cx="4623" cy="13957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 sz="1400">
                    <a:solidFill>
                      <a:srgbClr val="333333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 sz="1050"/>
              </a:p>
            </p:txBody>
          </p:sp>
        </p:grpSp>
        <p:grpSp>
          <p:nvGrpSpPr>
            <p:cNvPr id="10" name="Google Shape;76;p12">
              <a:extLst>
                <a:ext uri="{FF2B5EF4-FFF2-40B4-BE49-F238E27FC236}">
                  <a16:creationId xmlns:a16="http://schemas.microsoft.com/office/drawing/2014/main" id="{B0371320-4A4F-0BD2-D215-FBA7CF255698}"/>
                </a:ext>
              </a:extLst>
            </p:cNvPr>
            <p:cNvGrpSpPr/>
            <p:nvPr/>
          </p:nvGrpSpPr>
          <p:grpSpPr>
            <a:xfrm>
              <a:off x="6049522" y="6870109"/>
              <a:ext cx="12702" cy="12676"/>
              <a:chOff x="0" y="0"/>
              <a:chExt cx="12700" cy="12675"/>
            </a:xfrm>
          </p:grpSpPr>
          <p:sp>
            <p:nvSpPr>
              <p:cNvPr id="32" name="Line">
                <a:extLst>
                  <a:ext uri="{FF2B5EF4-FFF2-40B4-BE49-F238E27FC236}">
                    <a16:creationId xmlns:a16="http://schemas.microsoft.com/office/drawing/2014/main" id="{36BCEEFB-75B9-6443-D665-2BC2E9B28DB7}"/>
                  </a:ext>
                </a:extLst>
              </p:cNvPr>
              <p:cNvSpPr/>
              <p:nvPr/>
            </p:nvSpPr>
            <p:spPr>
              <a:xfrm>
                <a:off x="0" y="0"/>
                <a:ext cx="12700" cy="12675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 sz="1400">
                    <a:solidFill>
                      <a:srgbClr val="333333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 sz="1050"/>
              </a:p>
            </p:txBody>
          </p:sp>
          <p:sp>
            <p:nvSpPr>
              <p:cNvPr id="33" name="Line">
                <a:extLst>
                  <a:ext uri="{FF2B5EF4-FFF2-40B4-BE49-F238E27FC236}">
                    <a16:creationId xmlns:a16="http://schemas.microsoft.com/office/drawing/2014/main" id="{A6B2C2D9-6246-99D2-1BEE-B668E7270397}"/>
                  </a:ext>
                </a:extLst>
              </p:cNvPr>
              <p:cNvSpPr/>
              <p:nvPr/>
            </p:nvSpPr>
            <p:spPr>
              <a:xfrm flipH="1" flipV="1">
                <a:off x="0" y="0"/>
                <a:ext cx="12700" cy="12675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 sz="1400">
                    <a:solidFill>
                      <a:srgbClr val="333333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 sz="1050"/>
              </a:p>
            </p:txBody>
          </p:sp>
        </p:grpSp>
        <p:grpSp>
          <p:nvGrpSpPr>
            <p:cNvPr id="11" name="Google Shape;77;p12">
              <a:extLst>
                <a:ext uri="{FF2B5EF4-FFF2-40B4-BE49-F238E27FC236}">
                  <a16:creationId xmlns:a16="http://schemas.microsoft.com/office/drawing/2014/main" id="{8C66FC44-B9A4-FD57-80BE-34D1D861644F}"/>
                </a:ext>
              </a:extLst>
            </p:cNvPr>
            <p:cNvGrpSpPr/>
            <p:nvPr/>
          </p:nvGrpSpPr>
          <p:grpSpPr>
            <a:xfrm>
              <a:off x="5990601" y="6783993"/>
              <a:ext cx="1" cy="12701"/>
              <a:chOff x="0" y="0"/>
              <a:chExt cx="1" cy="12700"/>
            </a:xfrm>
          </p:grpSpPr>
          <p:sp>
            <p:nvSpPr>
              <p:cNvPr id="30" name="Line">
                <a:extLst>
                  <a:ext uri="{FF2B5EF4-FFF2-40B4-BE49-F238E27FC236}">
                    <a16:creationId xmlns:a16="http://schemas.microsoft.com/office/drawing/2014/main" id="{D061828F-9591-5236-9DD3-D3EE1BE50BD9}"/>
                  </a:ext>
                </a:extLst>
              </p:cNvPr>
              <p:cNvSpPr/>
              <p:nvPr/>
            </p:nvSpPr>
            <p:spPr>
              <a:xfrm flipH="1">
                <a:off x="0" y="0"/>
                <a:ext cx="1" cy="12700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 sz="1400">
                    <a:solidFill>
                      <a:srgbClr val="333333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 sz="1050"/>
              </a:p>
            </p:txBody>
          </p:sp>
          <p:sp>
            <p:nvSpPr>
              <p:cNvPr id="31" name="Line">
                <a:extLst>
                  <a:ext uri="{FF2B5EF4-FFF2-40B4-BE49-F238E27FC236}">
                    <a16:creationId xmlns:a16="http://schemas.microsoft.com/office/drawing/2014/main" id="{171C6785-6AA0-826F-C90B-B5DF725EF940}"/>
                  </a:ext>
                </a:extLst>
              </p:cNvPr>
              <p:cNvSpPr/>
              <p:nvPr/>
            </p:nvSpPr>
            <p:spPr>
              <a:xfrm flipV="1">
                <a:off x="0" y="0"/>
                <a:ext cx="1" cy="12700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 sz="1400">
                    <a:solidFill>
                      <a:srgbClr val="333333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 sz="1050"/>
              </a:p>
            </p:txBody>
          </p:sp>
        </p:grpSp>
        <p:sp>
          <p:nvSpPr>
            <p:cNvPr id="12" name="Google Shape;78;p12">
              <a:extLst>
                <a:ext uri="{FF2B5EF4-FFF2-40B4-BE49-F238E27FC236}">
                  <a16:creationId xmlns:a16="http://schemas.microsoft.com/office/drawing/2014/main" id="{39A98766-66EF-F707-9823-FF7915D67B29}"/>
                </a:ext>
              </a:extLst>
            </p:cNvPr>
            <p:cNvSpPr/>
            <p:nvPr/>
          </p:nvSpPr>
          <p:spPr>
            <a:xfrm>
              <a:off x="3212090" y="7020766"/>
              <a:ext cx="3240056" cy="1952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08" y="0"/>
                  </a:moveTo>
                  <a:lnTo>
                    <a:pt x="1616" y="1014"/>
                  </a:lnTo>
                  <a:lnTo>
                    <a:pt x="1618" y="1014"/>
                  </a:lnTo>
                  <a:cubicBezTo>
                    <a:pt x="1648" y="663"/>
                    <a:pt x="1678" y="332"/>
                    <a:pt x="1708" y="0"/>
                  </a:cubicBezTo>
                  <a:close/>
                  <a:moveTo>
                    <a:pt x="19892" y="0"/>
                  </a:moveTo>
                  <a:cubicBezTo>
                    <a:pt x="19922" y="332"/>
                    <a:pt x="19952" y="663"/>
                    <a:pt x="19981" y="1014"/>
                  </a:cubicBezTo>
                  <a:lnTo>
                    <a:pt x="19984" y="1014"/>
                  </a:lnTo>
                  <a:lnTo>
                    <a:pt x="19892" y="0"/>
                  </a:lnTo>
                  <a:close/>
                  <a:moveTo>
                    <a:pt x="1618" y="1014"/>
                  </a:moveTo>
                  <a:cubicBezTo>
                    <a:pt x="1555" y="1748"/>
                    <a:pt x="1492" y="2552"/>
                    <a:pt x="1430" y="3591"/>
                  </a:cubicBezTo>
                  <a:lnTo>
                    <a:pt x="31" y="20573"/>
                  </a:lnTo>
                  <a:cubicBezTo>
                    <a:pt x="31" y="21090"/>
                    <a:pt x="0" y="21090"/>
                    <a:pt x="0" y="21600"/>
                  </a:cubicBezTo>
                  <a:lnTo>
                    <a:pt x="21600" y="21600"/>
                  </a:lnTo>
                  <a:lnTo>
                    <a:pt x="21538" y="20573"/>
                  </a:lnTo>
                  <a:lnTo>
                    <a:pt x="20139" y="3591"/>
                  </a:lnTo>
                  <a:cubicBezTo>
                    <a:pt x="20098" y="2552"/>
                    <a:pt x="20042" y="1748"/>
                    <a:pt x="19981" y="1014"/>
                  </a:cubicBezTo>
                  <a:close/>
                </a:path>
              </a:pathLst>
            </a:custGeom>
            <a:solidFill>
              <a:srgbClr val="B7B7B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 sz="1400">
                  <a:latin typeface="Arial"/>
                  <a:ea typeface="Arial"/>
                  <a:cs typeface="Arial"/>
                  <a:sym typeface="Arial"/>
                </a:defRPr>
              </a:pPr>
              <a:endParaRPr sz="1050"/>
            </a:p>
          </p:txBody>
        </p:sp>
        <p:sp>
          <p:nvSpPr>
            <p:cNvPr id="13" name="Google Shape;79;p12">
              <a:extLst>
                <a:ext uri="{FF2B5EF4-FFF2-40B4-BE49-F238E27FC236}">
                  <a16:creationId xmlns:a16="http://schemas.microsoft.com/office/drawing/2014/main" id="{C66B9E55-B910-0BCA-2781-B86FE57CB242}"/>
                </a:ext>
              </a:extLst>
            </p:cNvPr>
            <p:cNvSpPr/>
            <p:nvPr/>
          </p:nvSpPr>
          <p:spPr>
            <a:xfrm>
              <a:off x="3720211" y="6104097"/>
              <a:ext cx="2219135" cy="6001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35" y="0"/>
                  </a:moveTo>
                  <a:lnTo>
                    <a:pt x="726" y="13732"/>
                  </a:lnTo>
                  <a:cubicBezTo>
                    <a:pt x="590" y="16409"/>
                    <a:pt x="318" y="19089"/>
                    <a:pt x="0" y="21600"/>
                  </a:cubicBezTo>
                  <a:lnTo>
                    <a:pt x="46" y="21266"/>
                  </a:lnTo>
                  <a:lnTo>
                    <a:pt x="21558" y="21266"/>
                  </a:lnTo>
                  <a:cubicBezTo>
                    <a:pt x="21258" y="18852"/>
                    <a:pt x="21004" y="16291"/>
                    <a:pt x="20874" y="13732"/>
                  </a:cubicBezTo>
                  <a:lnTo>
                    <a:pt x="20510" y="1173"/>
                  </a:lnTo>
                  <a:cubicBezTo>
                    <a:pt x="18151" y="6364"/>
                    <a:pt x="15519" y="9711"/>
                    <a:pt x="12751" y="10884"/>
                  </a:cubicBezTo>
                  <a:cubicBezTo>
                    <a:pt x="12093" y="11094"/>
                    <a:pt x="11436" y="11197"/>
                    <a:pt x="10779" y="11197"/>
                  </a:cubicBezTo>
                  <a:cubicBezTo>
                    <a:pt x="8809" y="11197"/>
                    <a:pt x="6852" y="10257"/>
                    <a:pt x="4946" y="8373"/>
                  </a:cubicBezTo>
                  <a:cubicBezTo>
                    <a:pt x="3812" y="7536"/>
                    <a:pt x="2723" y="6029"/>
                    <a:pt x="1679" y="4018"/>
                  </a:cubicBezTo>
                  <a:cubicBezTo>
                    <a:pt x="1588" y="3852"/>
                    <a:pt x="1543" y="3516"/>
                    <a:pt x="1452" y="3182"/>
                  </a:cubicBezTo>
                  <a:cubicBezTo>
                    <a:pt x="1362" y="2848"/>
                    <a:pt x="1180" y="2177"/>
                    <a:pt x="1090" y="1675"/>
                  </a:cubicBezTo>
                  <a:lnTo>
                    <a:pt x="1135" y="0"/>
                  </a:lnTo>
                  <a:close/>
                  <a:moveTo>
                    <a:pt x="21558" y="21266"/>
                  </a:moveTo>
                  <a:cubicBezTo>
                    <a:pt x="21572" y="21378"/>
                    <a:pt x="21586" y="21490"/>
                    <a:pt x="21600" y="21600"/>
                  </a:cubicBezTo>
                  <a:cubicBezTo>
                    <a:pt x="21600" y="21434"/>
                    <a:pt x="21600" y="21266"/>
                    <a:pt x="21600" y="21266"/>
                  </a:cubicBezTo>
                  <a:close/>
                </a:path>
              </a:pathLst>
            </a:custGeom>
            <a:solidFill>
              <a:srgbClr val="A0A0A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 sz="1400">
                  <a:latin typeface="Arial"/>
                  <a:ea typeface="Arial"/>
                  <a:cs typeface="Arial"/>
                  <a:sym typeface="Arial"/>
                </a:defRPr>
              </a:pPr>
              <a:endParaRPr sz="1050"/>
            </a:p>
          </p:txBody>
        </p:sp>
        <p:grpSp>
          <p:nvGrpSpPr>
            <p:cNvPr id="14" name="Google Shape;80;p12">
              <a:extLst>
                <a:ext uri="{FF2B5EF4-FFF2-40B4-BE49-F238E27FC236}">
                  <a16:creationId xmlns:a16="http://schemas.microsoft.com/office/drawing/2014/main" id="{E31236ED-A936-7DDC-6FA2-4699E86FCD01}"/>
                </a:ext>
              </a:extLst>
            </p:cNvPr>
            <p:cNvGrpSpPr/>
            <p:nvPr/>
          </p:nvGrpSpPr>
          <p:grpSpPr>
            <a:xfrm>
              <a:off x="6121143" y="6950869"/>
              <a:ext cx="18667" cy="18630"/>
              <a:chOff x="57" y="57"/>
              <a:chExt cx="18666" cy="18628"/>
            </a:xfrm>
          </p:grpSpPr>
          <p:sp>
            <p:nvSpPr>
              <p:cNvPr id="28" name="Line">
                <a:extLst>
                  <a:ext uri="{FF2B5EF4-FFF2-40B4-BE49-F238E27FC236}">
                    <a16:creationId xmlns:a16="http://schemas.microsoft.com/office/drawing/2014/main" id="{E99B71CC-6F54-1B1E-B278-FDC8A03F4F8A}"/>
                  </a:ext>
                </a:extLst>
              </p:cNvPr>
              <p:cNvSpPr/>
              <p:nvPr/>
            </p:nvSpPr>
            <p:spPr>
              <a:xfrm flipH="1" flipV="1">
                <a:off x="57" y="57"/>
                <a:ext cx="18666" cy="18628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 sz="1400">
                    <a:solidFill>
                      <a:srgbClr val="333333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 sz="1050"/>
              </a:p>
            </p:txBody>
          </p:sp>
          <p:sp>
            <p:nvSpPr>
              <p:cNvPr id="29" name="Line">
                <a:extLst>
                  <a:ext uri="{FF2B5EF4-FFF2-40B4-BE49-F238E27FC236}">
                    <a16:creationId xmlns:a16="http://schemas.microsoft.com/office/drawing/2014/main" id="{F459EB6B-F001-CE33-8561-BF951391AD97}"/>
                  </a:ext>
                </a:extLst>
              </p:cNvPr>
              <p:cNvSpPr/>
              <p:nvPr/>
            </p:nvSpPr>
            <p:spPr>
              <a:xfrm>
                <a:off x="57" y="57"/>
                <a:ext cx="18666" cy="18628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 sz="1400">
                    <a:solidFill>
                      <a:srgbClr val="333333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 sz="1050"/>
              </a:p>
            </p:txBody>
          </p:sp>
        </p:grpSp>
        <p:grpSp>
          <p:nvGrpSpPr>
            <p:cNvPr id="15" name="Google Shape;81;p12">
              <a:extLst>
                <a:ext uri="{FF2B5EF4-FFF2-40B4-BE49-F238E27FC236}">
                  <a16:creationId xmlns:a16="http://schemas.microsoft.com/office/drawing/2014/main" id="{178CFEE4-B0B8-B742-0527-F93833E6460A}"/>
                </a:ext>
              </a:extLst>
            </p:cNvPr>
            <p:cNvGrpSpPr/>
            <p:nvPr/>
          </p:nvGrpSpPr>
          <p:grpSpPr>
            <a:xfrm>
              <a:off x="3524428" y="6950869"/>
              <a:ext cx="18666" cy="18630"/>
              <a:chOff x="0" y="57"/>
              <a:chExt cx="18665" cy="18628"/>
            </a:xfrm>
          </p:grpSpPr>
          <p:sp>
            <p:nvSpPr>
              <p:cNvPr id="26" name="Line">
                <a:extLst>
                  <a:ext uri="{FF2B5EF4-FFF2-40B4-BE49-F238E27FC236}">
                    <a16:creationId xmlns:a16="http://schemas.microsoft.com/office/drawing/2014/main" id="{92E2138D-442D-D8DC-C01B-9B1496030F6C}"/>
                  </a:ext>
                </a:extLst>
              </p:cNvPr>
              <p:cNvSpPr/>
              <p:nvPr/>
            </p:nvSpPr>
            <p:spPr>
              <a:xfrm flipH="1">
                <a:off x="0" y="57"/>
                <a:ext cx="18665" cy="18628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 sz="1400">
                    <a:solidFill>
                      <a:srgbClr val="333333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 sz="1050"/>
              </a:p>
            </p:txBody>
          </p:sp>
          <p:sp>
            <p:nvSpPr>
              <p:cNvPr id="27" name="Line">
                <a:extLst>
                  <a:ext uri="{FF2B5EF4-FFF2-40B4-BE49-F238E27FC236}">
                    <a16:creationId xmlns:a16="http://schemas.microsoft.com/office/drawing/2014/main" id="{147685B0-3022-9202-D5E4-512451888145}"/>
                  </a:ext>
                </a:extLst>
              </p:cNvPr>
              <p:cNvSpPr/>
              <p:nvPr/>
            </p:nvSpPr>
            <p:spPr>
              <a:xfrm flipV="1">
                <a:off x="0" y="57"/>
                <a:ext cx="18665" cy="18628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defRPr sz="1400">
                    <a:solidFill>
                      <a:srgbClr val="333333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 sz="1050"/>
              </a:p>
            </p:txBody>
          </p:sp>
        </p:grpSp>
        <p:sp>
          <p:nvSpPr>
            <p:cNvPr id="16" name="Google Shape;82;p12">
              <a:extLst>
                <a:ext uri="{FF2B5EF4-FFF2-40B4-BE49-F238E27FC236}">
                  <a16:creationId xmlns:a16="http://schemas.microsoft.com/office/drawing/2014/main" id="{E0136370-2B6C-D93E-7CFC-E7E32EA0B56C}"/>
                </a:ext>
              </a:extLst>
            </p:cNvPr>
            <p:cNvSpPr/>
            <p:nvPr/>
          </p:nvSpPr>
          <p:spPr>
            <a:xfrm>
              <a:off x="3459188" y="6694986"/>
              <a:ext cx="2755165" cy="3349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83" y="0"/>
                  </a:moveTo>
                  <a:lnTo>
                    <a:pt x="2046" y="599"/>
                  </a:lnTo>
                  <a:cubicBezTo>
                    <a:pt x="1937" y="2399"/>
                    <a:pt x="1791" y="4199"/>
                    <a:pt x="1681" y="5999"/>
                  </a:cubicBezTo>
                  <a:cubicBezTo>
                    <a:pt x="1535" y="8100"/>
                    <a:pt x="1352" y="9900"/>
                    <a:pt x="1206" y="11402"/>
                  </a:cubicBezTo>
                  <a:lnTo>
                    <a:pt x="1133" y="12302"/>
                  </a:lnTo>
                  <a:cubicBezTo>
                    <a:pt x="1023" y="13500"/>
                    <a:pt x="840" y="15002"/>
                    <a:pt x="694" y="16501"/>
                  </a:cubicBezTo>
                  <a:lnTo>
                    <a:pt x="548" y="17702"/>
                  </a:lnTo>
                  <a:cubicBezTo>
                    <a:pt x="402" y="18602"/>
                    <a:pt x="256" y="19800"/>
                    <a:pt x="73" y="21001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490" y="21001"/>
                  </a:lnTo>
                  <a:cubicBezTo>
                    <a:pt x="21344" y="19800"/>
                    <a:pt x="21161" y="18602"/>
                    <a:pt x="21016" y="17702"/>
                  </a:cubicBezTo>
                  <a:lnTo>
                    <a:pt x="20869" y="16501"/>
                  </a:lnTo>
                  <a:cubicBezTo>
                    <a:pt x="20723" y="15002"/>
                    <a:pt x="20577" y="13500"/>
                    <a:pt x="20431" y="12001"/>
                  </a:cubicBezTo>
                  <a:lnTo>
                    <a:pt x="20358" y="11402"/>
                  </a:lnTo>
                  <a:cubicBezTo>
                    <a:pt x="20175" y="9900"/>
                    <a:pt x="20028" y="7799"/>
                    <a:pt x="19883" y="5999"/>
                  </a:cubicBezTo>
                  <a:cubicBezTo>
                    <a:pt x="19773" y="4199"/>
                    <a:pt x="19663" y="2399"/>
                    <a:pt x="19517" y="599"/>
                  </a:cubicBezTo>
                  <a:cubicBezTo>
                    <a:pt x="19517" y="599"/>
                    <a:pt x="19517" y="301"/>
                    <a:pt x="19517" y="0"/>
                  </a:cubicBezTo>
                  <a:close/>
                </a:path>
              </a:pathLst>
            </a:custGeom>
            <a:solidFill>
              <a:srgbClr val="A0A0A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 sz="1400">
                  <a:latin typeface="Arial"/>
                  <a:ea typeface="Arial"/>
                  <a:cs typeface="Arial"/>
                  <a:sym typeface="Arial"/>
                </a:defRPr>
              </a:pPr>
              <a:endParaRPr sz="1050"/>
            </a:p>
          </p:txBody>
        </p:sp>
        <p:sp>
          <p:nvSpPr>
            <p:cNvPr id="17" name="Google Shape;83;p12">
              <a:extLst>
                <a:ext uri="{FF2B5EF4-FFF2-40B4-BE49-F238E27FC236}">
                  <a16:creationId xmlns:a16="http://schemas.microsoft.com/office/drawing/2014/main" id="{651435A9-AEF7-F0D2-356B-6AB4786FC719}"/>
                </a:ext>
              </a:extLst>
            </p:cNvPr>
            <p:cNvSpPr/>
            <p:nvPr/>
          </p:nvSpPr>
          <p:spPr>
            <a:xfrm>
              <a:off x="3188801" y="7209879"/>
              <a:ext cx="3287026" cy="1259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3" h="21600" extrusionOk="0">
                  <a:moveTo>
                    <a:pt x="153" y="0"/>
                  </a:moveTo>
                  <a:cubicBezTo>
                    <a:pt x="61" y="1592"/>
                    <a:pt x="30" y="3195"/>
                    <a:pt x="0" y="5588"/>
                  </a:cubicBezTo>
                  <a:cubicBezTo>
                    <a:pt x="0" y="6379"/>
                    <a:pt x="0" y="7180"/>
                    <a:pt x="0" y="8773"/>
                  </a:cubicBezTo>
                  <a:cubicBezTo>
                    <a:pt x="30" y="15963"/>
                    <a:pt x="275" y="21541"/>
                    <a:pt x="581" y="21541"/>
                  </a:cubicBezTo>
                  <a:lnTo>
                    <a:pt x="21020" y="21541"/>
                  </a:lnTo>
                  <a:cubicBezTo>
                    <a:pt x="21036" y="21580"/>
                    <a:pt x="21051" y="21600"/>
                    <a:pt x="21066" y="21600"/>
                  </a:cubicBezTo>
                  <a:cubicBezTo>
                    <a:pt x="21379" y="21600"/>
                    <a:pt x="21600" y="13955"/>
                    <a:pt x="21571" y="5588"/>
                  </a:cubicBezTo>
                  <a:cubicBezTo>
                    <a:pt x="21540" y="3195"/>
                    <a:pt x="21479" y="1592"/>
                    <a:pt x="21418" y="0"/>
                  </a:cubicBezTo>
                  <a:close/>
                </a:path>
              </a:pathLst>
            </a:custGeom>
            <a:solidFill>
              <a:srgbClr val="81828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 sz="1400">
                  <a:latin typeface="Arial"/>
                  <a:ea typeface="Arial"/>
                  <a:cs typeface="Arial"/>
                  <a:sym typeface="Arial"/>
                </a:defRPr>
              </a:pPr>
              <a:endParaRPr sz="1050"/>
            </a:p>
          </p:txBody>
        </p:sp>
        <p:sp>
          <p:nvSpPr>
            <p:cNvPr id="18" name="Google Shape;84;p12">
              <a:extLst>
                <a:ext uri="{FF2B5EF4-FFF2-40B4-BE49-F238E27FC236}">
                  <a16:creationId xmlns:a16="http://schemas.microsoft.com/office/drawing/2014/main" id="{E47EA5A7-72B7-B2BF-1A63-3529CF66DD80}"/>
                </a:ext>
              </a:extLst>
            </p:cNvPr>
            <p:cNvSpPr/>
            <p:nvPr/>
          </p:nvSpPr>
          <p:spPr>
            <a:xfrm>
              <a:off x="3617697" y="107030"/>
              <a:ext cx="6046536" cy="63083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467" y="0"/>
                  </a:moveTo>
                  <a:lnTo>
                    <a:pt x="21317" y="143"/>
                  </a:lnTo>
                  <a:cubicBezTo>
                    <a:pt x="21367" y="223"/>
                    <a:pt x="21400" y="335"/>
                    <a:pt x="21400" y="430"/>
                  </a:cubicBezTo>
                  <a:lnTo>
                    <a:pt x="21400" y="19754"/>
                  </a:lnTo>
                  <a:cubicBezTo>
                    <a:pt x="21400" y="20088"/>
                    <a:pt x="21117" y="20359"/>
                    <a:pt x="20767" y="20359"/>
                  </a:cubicBezTo>
                  <a:lnTo>
                    <a:pt x="200" y="20359"/>
                  </a:lnTo>
                  <a:lnTo>
                    <a:pt x="0" y="20534"/>
                  </a:lnTo>
                  <a:lnTo>
                    <a:pt x="783" y="20534"/>
                  </a:lnTo>
                  <a:lnTo>
                    <a:pt x="766" y="20694"/>
                  </a:lnTo>
                  <a:cubicBezTo>
                    <a:pt x="799" y="20741"/>
                    <a:pt x="849" y="20789"/>
                    <a:pt x="899" y="20837"/>
                  </a:cubicBezTo>
                  <a:lnTo>
                    <a:pt x="982" y="20933"/>
                  </a:lnTo>
                  <a:cubicBezTo>
                    <a:pt x="1366" y="21108"/>
                    <a:pt x="1765" y="21251"/>
                    <a:pt x="2182" y="21347"/>
                  </a:cubicBezTo>
                  <a:cubicBezTo>
                    <a:pt x="2878" y="21513"/>
                    <a:pt x="3593" y="21600"/>
                    <a:pt x="4313" y="21600"/>
                  </a:cubicBezTo>
                  <a:cubicBezTo>
                    <a:pt x="4557" y="21600"/>
                    <a:pt x="4801" y="21590"/>
                    <a:pt x="5046" y="21570"/>
                  </a:cubicBezTo>
                  <a:cubicBezTo>
                    <a:pt x="6062" y="21458"/>
                    <a:pt x="7028" y="21156"/>
                    <a:pt x="7910" y="20662"/>
                  </a:cubicBezTo>
                  <a:lnTo>
                    <a:pt x="7894" y="20534"/>
                  </a:lnTo>
                  <a:lnTo>
                    <a:pt x="20767" y="20534"/>
                  </a:lnTo>
                  <a:cubicBezTo>
                    <a:pt x="21217" y="20534"/>
                    <a:pt x="21600" y="20184"/>
                    <a:pt x="21600" y="19738"/>
                  </a:cubicBezTo>
                  <a:lnTo>
                    <a:pt x="21600" y="430"/>
                  </a:lnTo>
                  <a:cubicBezTo>
                    <a:pt x="21600" y="271"/>
                    <a:pt x="21550" y="128"/>
                    <a:pt x="21467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A0A0A0"/>
                </a:gs>
                <a:gs pos="12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 sz="1400">
                  <a:latin typeface="Arial"/>
                  <a:ea typeface="Arial"/>
                  <a:cs typeface="Arial"/>
                  <a:sym typeface="Arial"/>
                </a:defRPr>
              </a:pPr>
              <a:endParaRPr sz="1050"/>
            </a:p>
          </p:txBody>
        </p:sp>
        <p:sp>
          <p:nvSpPr>
            <p:cNvPr id="19" name="Google Shape;85;p12">
              <a:extLst>
                <a:ext uri="{FF2B5EF4-FFF2-40B4-BE49-F238E27FC236}">
                  <a16:creationId xmlns:a16="http://schemas.microsoft.com/office/drawing/2014/main" id="{7DCE8FE6-BF6D-0E4B-8913-12E88D558C50}"/>
                </a:ext>
              </a:extLst>
            </p:cNvPr>
            <p:cNvSpPr/>
            <p:nvPr/>
          </p:nvSpPr>
          <p:spPr>
            <a:xfrm>
              <a:off x="3673635" y="144284"/>
              <a:ext cx="5934661" cy="59086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532" y="0"/>
                  </a:moveTo>
                  <a:lnTo>
                    <a:pt x="20633" y="901"/>
                  </a:lnTo>
                  <a:lnTo>
                    <a:pt x="20633" y="20630"/>
                  </a:lnTo>
                  <a:lnTo>
                    <a:pt x="950" y="20630"/>
                  </a:lnTo>
                  <a:lnTo>
                    <a:pt x="0" y="21600"/>
                  </a:lnTo>
                  <a:lnTo>
                    <a:pt x="20955" y="21600"/>
                  </a:lnTo>
                  <a:cubicBezTo>
                    <a:pt x="21311" y="21600"/>
                    <a:pt x="21600" y="21294"/>
                    <a:pt x="21600" y="20937"/>
                  </a:cubicBezTo>
                  <a:lnTo>
                    <a:pt x="21600" y="323"/>
                  </a:lnTo>
                  <a:cubicBezTo>
                    <a:pt x="21600" y="204"/>
                    <a:pt x="21583" y="102"/>
                    <a:pt x="21532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 sz="1400">
                  <a:latin typeface="Arial"/>
                  <a:ea typeface="Arial"/>
                  <a:cs typeface="Arial"/>
                  <a:sym typeface="Arial"/>
                </a:defRPr>
              </a:pPr>
              <a:endParaRPr sz="1050"/>
            </a:p>
          </p:txBody>
        </p:sp>
        <p:sp>
          <p:nvSpPr>
            <p:cNvPr id="20" name="Google Shape;86;p12">
              <a:extLst>
                <a:ext uri="{FF2B5EF4-FFF2-40B4-BE49-F238E27FC236}">
                  <a16:creationId xmlns:a16="http://schemas.microsoft.com/office/drawing/2014/main" id="{F4CDB73D-7A4B-4631-33DC-A269EFD2BC67}"/>
                </a:ext>
              </a:extLst>
            </p:cNvPr>
            <p:cNvSpPr/>
            <p:nvPr/>
          </p:nvSpPr>
          <p:spPr>
            <a:xfrm>
              <a:off x="-1" y="57"/>
              <a:ext cx="9626900" cy="61039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23" y="0"/>
                  </a:moveTo>
                  <a:cubicBezTo>
                    <a:pt x="230" y="0"/>
                    <a:pt x="0" y="378"/>
                    <a:pt x="0" y="822"/>
                  </a:cubicBezTo>
                  <a:lnTo>
                    <a:pt x="0" y="20777"/>
                  </a:lnTo>
                  <a:cubicBezTo>
                    <a:pt x="0" y="21222"/>
                    <a:pt x="230" y="21600"/>
                    <a:pt x="523" y="21600"/>
                  </a:cubicBezTo>
                  <a:lnTo>
                    <a:pt x="8117" y="21600"/>
                  </a:lnTo>
                  <a:lnTo>
                    <a:pt x="8232" y="21419"/>
                  </a:lnTo>
                  <a:lnTo>
                    <a:pt x="523" y="21403"/>
                  </a:lnTo>
                  <a:cubicBezTo>
                    <a:pt x="303" y="21403"/>
                    <a:pt x="126" y="21107"/>
                    <a:pt x="126" y="20761"/>
                  </a:cubicBezTo>
                  <a:lnTo>
                    <a:pt x="126" y="822"/>
                  </a:lnTo>
                  <a:cubicBezTo>
                    <a:pt x="126" y="477"/>
                    <a:pt x="303" y="197"/>
                    <a:pt x="523" y="197"/>
                  </a:cubicBezTo>
                  <a:lnTo>
                    <a:pt x="21161" y="197"/>
                  </a:lnTo>
                  <a:cubicBezTo>
                    <a:pt x="21307" y="197"/>
                    <a:pt x="21443" y="313"/>
                    <a:pt x="21506" y="526"/>
                  </a:cubicBezTo>
                  <a:lnTo>
                    <a:pt x="21600" y="378"/>
                  </a:lnTo>
                  <a:cubicBezTo>
                    <a:pt x="21495" y="148"/>
                    <a:pt x="21339" y="0"/>
                    <a:pt x="21161" y="0"/>
                  </a:cubicBezTo>
                  <a:close/>
                </a:path>
              </a:pathLst>
            </a:custGeom>
            <a:solidFill>
              <a:srgbClr val="A5A6A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 sz="1400">
                  <a:latin typeface="Arial"/>
                  <a:ea typeface="Arial"/>
                  <a:cs typeface="Arial"/>
                  <a:sym typeface="Arial"/>
                </a:defRPr>
              </a:pPr>
              <a:endParaRPr sz="1050"/>
            </a:p>
          </p:txBody>
        </p:sp>
        <p:sp>
          <p:nvSpPr>
            <p:cNvPr id="21" name="Google Shape;87;p12">
              <a:extLst>
                <a:ext uri="{FF2B5EF4-FFF2-40B4-BE49-F238E27FC236}">
                  <a16:creationId xmlns:a16="http://schemas.microsoft.com/office/drawing/2014/main" id="{2BF0895F-A055-13C2-D17B-EA31BB650E31}"/>
                </a:ext>
              </a:extLst>
            </p:cNvPr>
            <p:cNvSpPr/>
            <p:nvPr/>
          </p:nvSpPr>
          <p:spPr>
            <a:xfrm>
              <a:off x="9299214" y="58139"/>
              <a:ext cx="306037" cy="305419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 sz="600">
                  <a:latin typeface="Arial"/>
                  <a:ea typeface="Arial"/>
                  <a:cs typeface="Arial"/>
                  <a:sym typeface="Arial"/>
                </a:defRPr>
              </a:pPr>
              <a:endParaRPr sz="450"/>
            </a:p>
          </p:txBody>
        </p:sp>
        <p:sp>
          <p:nvSpPr>
            <p:cNvPr id="22" name="Google Shape;88;p12">
              <a:extLst>
                <a:ext uri="{FF2B5EF4-FFF2-40B4-BE49-F238E27FC236}">
                  <a16:creationId xmlns:a16="http://schemas.microsoft.com/office/drawing/2014/main" id="{BE94117B-3223-22F0-D8D7-DB267D7ADC76}"/>
                </a:ext>
              </a:extLst>
            </p:cNvPr>
            <p:cNvSpPr/>
            <p:nvPr/>
          </p:nvSpPr>
          <p:spPr>
            <a:xfrm>
              <a:off x="51262" y="55703"/>
              <a:ext cx="9533687" cy="59972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26" y="264"/>
                  </a:moveTo>
                  <a:cubicBezTo>
                    <a:pt x="10890" y="264"/>
                    <a:pt x="10953" y="339"/>
                    <a:pt x="10953" y="453"/>
                  </a:cubicBezTo>
                  <a:cubicBezTo>
                    <a:pt x="10953" y="554"/>
                    <a:pt x="10900" y="654"/>
                    <a:pt x="10826" y="654"/>
                  </a:cubicBezTo>
                  <a:cubicBezTo>
                    <a:pt x="10721" y="637"/>
                    <a:pt x="10668" y="436"/>
                    <a:pt x="10742" y="319"/>
                  </a:cubicBezTo>
                  <a:cubicBezTo>
                    <a:pt x="10766" y="281"/>
                    <a:pt x="10796" y="264"/>
                    <a:pt x="10826" y="264"/>
                  </a:cubicBezTo>
                  <a:close/>
                  <a:moveTo>
                    <a:pt x="394" y="0"/>
                  </a:moveTo>
                  <a:cubicBezTo>
                    <a:pt x="180" y="0"/>
                    <a:pt x="0" y="295"/>
                    <a:pt x="0" y="637"/>
                  </a:cubicBezTo>
                  <a:lnTo>
                    <a:pt x="0" y="20963"/>
                  </a:lnTo>
                  <a:cubicBezTo>
                    <a:pt x="11" y="21315"/>
                    <a:pt x="190" y="21600"/>
                    <a:pt x="412" y="21600"/>
                  </a:cubicBezTo>
                  <a:lnTo>
                    <a:pt x="8207" y="21600"/>
                  </a:lnTo>
                  <a:lnTo>
                    <a:pt x="8799" y="20645"/>
                  </a:lnTo>
                  <a:lnTo>
                    <a:pt x="602" y="20645"/>
                  </a:lnTo>
                  <a:lnTo>
                    <a:pt x="602" y="956"/>
                  </a:lnTo>
                  <a:lnTo>
                    <a:pt x="21051" y="956"/>
                  </a:lnTo>
                  <a:lnTo>
                    <a:pt x="21051" y="1207"/>
                  </a:lnTo>
                  <a:lnTo>
                    <a:pt x="21600" y="336"/>
                  </a:lnTo>
                  <a:cubicBezTo>
                    <a:pt x="21537" y="135"/>
                    <a:pt x="21399" y="1"/>
                    <a:pt x="21251" y="1"/>
                  </a:cubicBezTo>
                  <a:lnTo>
                    <a:pt x="412" y="1"/>
                  </a:lnTo>
                  <a:cubicBezTo>
                    <a:pt x="406" y="0"/>
                    <a:pt x="400" y="0"/>
                    <a:pt x="394" y="0"/>
                  </a:cubicBezTo>
                  <a:close/>
                </a:path>
              </a:pathLst>
            </a:custGeom>
            <a:solidFill>
              <a:srgbClr val="20202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 sz="1400">
                  <a:latin typeface="Arial"/>
                  <a:ea typeface="Arial"/>
                  <a:cs typeface="Arial"/>
                  <a:sym typeface="Arial"/>
                </a:defRPr>
              </a:pPr>
              <a:endParaRPr sz="1050"/>
            </a:p>
          </p:txBody>
        </p:sp>
        <p:sp>
          <p:nvSpPr>
            <p:cNvPr id="23" name="Google Shape;89;p12">
              <a:extLst>
                <a:ext uri="{FF2B5EF4-FFF2-40B4-BE49-F238E27FC236}">
                  <a16:creationId xmlns:a16="http://schemas.microsoft.com/office/drawing/2014/main" id="{99D75E86-4A40-752F-FE3D-BE97CDD61C93}"/>
                </a:ext>
              </a:extLst>
            </p:cNvPr>
            <p:cNvSpPr/>
            <p:nvPr/>
          </p:nvSpPr>
          <p:spPr>
            <a:xfrm>
              <a:off x="4777277" y="130327"/>
              <a:ext cx="108439" cy="1035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610" h="21600" extrusionOk="0">
                  <a:moveTo>
                    <a:pt x="9456" y="2045"/>
                  </a:moveTo>
                  <a:cubicBezTo>
                    <a:pt x="13007" y="2045"/>
                    <a:pt x="16210" y="5496"/>
                    <a:pt x="16210" y="10668"/>
                  </a:cubicBezTo>
                  <a:cubicBezTo>
                    <a:pt x="16210" y="15514"/>
                    <a:pt x="13007" y="19399"/>
                    <a:pt x="9010" y="19399"/>
                  </a:cubicBezTo>
                  <a:cubicBezTo>
                    <a:pt x="2613" y="19399"/>
                    <a:pt x="213" y="9694"/>
                    <a:pt x="4210" y="4847"/>
                  </a:cubicBezTo>
                  <a:cubicBezTo>
                    <a:pt x="5807" y="2910"/>
                    <a:pt x="7681" y="2045"/>
                    <a:pt x="9456" y="2045"/>
                  </a:cubicBezTo>
                  <a:close/>
                  <a:moveTo>
                    <a:pt x="9010" y="0"/>
                  </a:moveTo>
                  <a:cubicBezTo>
                    <a:pt x="1007" y="0"/>
                    <a:pt x="-2990" y="11642"/>
                    <a:pt x="2613" y="18425"/>
                  </a:cubicBezTo>
                  <a:cubicBezTo>
                    <a:pt x="4408" y="20614"/>
                    <a:pt x="6709" y="21600"/>
                    <a:pt x="9000" y="21600"/>
                  </a:cubicBezTo>
                  <a:cubicBezTo>
                    <a:pt x="13830" y="21600"/>
                    <a:pt x="18610" y="17246"/>
                    <a:pt x="18610" y="10668"/>
                  </a:cubicBezTo>
                  <a:cubicBezTo>
                    <a:pt x="18610" y="4847"/>
                    <a:pt x="14613" y="0"/>
                    <a:pt x="9010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 sz="1400">
                  <a:latin typeface="Arial"/>
                  <a:ea typeface="Arial"/>
                  <a:cs typeface="Arial"/>
                  <a:sym typeface="Arial"/>
                </a:defRPr>
              </a:pPr>
              <a:endParaRPr sz="1050"/>
            </a:p>
          </p:txBody>
        </p:sp>
        <p:sp>
          <p:nvSpPr>
            <p:cNvPr id="24" name="Google Shape;90;p12">
              <a:extLst>
                <a:ext uri="{FF2B5EF4-FFF2-40B4-BE49-F238E27FC236}">
                  <a16:creationId xmlns:a16="http://schemas.microsoft.com/office/drawing/2014/main" id="{C2475649-8F83-3ECB-E82F-61E6A1DEE045}"/>
                </a:ext>
              </a:extLst>
            </p:cNvPr>
            <p:cNvSpPr/>
            <p:nvPr/>
          </p:nvSpPr>
          <p:spPr>
            <a:xfrm>
              <a:off x="4792505" y="139614"/>
              <a:ext cx="79227" cy="837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162" y="0"/>
                  </a:moveTo>
                  <a:cubicBezTo>
                    <a:pt x="3813" y="0"/>
                    <a:pt x="0" y="4805"/>
                    <a:pt x="0" y="10800"/>
                  </a:cubicBezTo>
                  <a:cubicBezTo>
                    <a:pt x="0" y="16795"/>
                    <a:pt x="3813" y="21600"/>
                    <a:pt x="10162" y="21600"/>
                  </a:cubicBezTo>
                  <a:cubicBezTo>
                    <a:pt x="16511" y="21600"/>
                    <a:pt x="21600" y="16795"/>
                    <a:pt x="21600" y="10800"/>
                  </a:cubicBezTo>
                  <a:cubicBezTo>
                    <a:pt x="21600" y="4805"/>
                    <a:pt x="16511" y="0"/>
                    <a:pt x="10162" y="0"/>
                  </a:cubicBezTo>
                  <a:close/>
                </a:path>
              </a:pathLst>
            </a:custGeom>
            <a:solidFill>
              <a:srgbClr val="20202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 sz="1400">
                  <a:latin typeface="Arial"/>
                  <a:ea typeface="Arial"/>
                  <a:cs typeface="Arial"/>
                  <a:sym typeface="Arial"/>
                </a:defRPr>
              </a:pPr>
              <a:endParaRPr sz="1050"/>
            </a:p>
          </p:txBody>
        </p:sp>
        <p:sp>
          <p:nvSpPr>
            <p:cNvPr id="25" name="Google Shape;91;p12">
              <a:extLst>
                <a:ext uri="{FF2B5EF4-FFF2-40B4-BE49-F238E27FC236}">
                  <a16:creationId xmlns:a16="http://schemas.microsoft.com/office/drawing/2014/main" id="{9D101EFB-AA3E-B577-E043-AFC33050261D}"/>
                </a:ext>
              </a:extLst>
            </p:cNvPr>
            <p:cNvSpPr/>
            <p:nvPr/>
          </p:nvSpPr>
          <p:spPr>
            <a:xfrm>
              <a:off x="3832359" y="6104080"/>
              <a:ext cx="2001240" cy="370096"/>
            </a:xfrm>
            <a:prstGeom prst="rect">
              <a:avLst/>
            </a:prstGeom>
            <a:gradFill flip="none" rotWithShape="1">
              <a:gsLst>
                <a:gs pos="0">
                  <a:srgbClr val="A0A0A0"/>
                </a:gs>
                <a:gs pos="36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 sz="1400">
                  <a:latin typeface="Arial"/>
                  <a:ea typeface="Arial"/>
                  <a:cs typeface="Arial"/>
                  <a:sym typeface="Arial"/>
                </a:defRPr>
              </a:pPr>
              <a:endParaRPr sz="1050"/>
            </a:p>
          </p:txBody>
        </p:sp>
      </p:grpSp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5AED560E-237F-4135-15D7-B20635A0E97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22362" y="1540525"/>
            <a:ext cx="3566501" cy="2069027"/>
          </a:xfrm>
          <a:custGeom>
            <a:avLst/>
            <a:gdLst>
              <a:gd name="connsiteX0" fmla="*/ 0 w 4755335"/>
              <a:gd name="connsiteY0" fmla="*/ 0 h 2758702"/>
              <a:gd name="connsiteX1" fmla="*/ 4755335 w 4755335"/>
              <a:gd name="connsiteY1" fmla="*/ 0 h 2758702"/>
              <a:gd name="connsiteX2" fmla="*/ 4755335 w 4755335"/>
              <a:gd name="connsiteY2" fmla="*/ 2758702 h 2758702"/>
              <a:gd name="connsiteX3" fmla="*/ 0 w 4755335"/>
              <a:gd name="connsiteY3" fmla="*/ 2758702 h 2758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55335" h="2758702">
                <a:moveTo>
                  <a:pt x="0" y="0"/>
                </a:moveTo>
                <a:lnTo>
                  <a:pt x="4755335" y="0"/>
                </a:lnTo>
                <a:lnTo>
                  <a:pt x="4755335" y="2758702"/>
                </a:lnTo>
                <a:lnTo>
                  <a:pt x="0" y="275870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842427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EA69839-0F79-FE3A-3827-7F2A2DBDA4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10351" y="997842"/>
            <a:ext cx="1875696" cy="3680124"/>
          </a:xfrm>
          <a:prstGeom prst="rect">
            <a:avLst/>
          </a:prstGeom>
          <a:effectLst/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B88AA79-36B3-3DB9-1DBB-C2E158EE511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894644" y="1185982"/>
            <a:ext cx="1507109" cy="3303842"/>
          </a:xfrm>
          <a:custGeom>
            <a:avLst/>
            <a:gdLst>
              <a:gd name="connsiteX0" fmla="*/ 188107 w 2009478"/>
              <a:gd name="connsiteY0" fmla="*/ 0 h 4405122"/>
              <a:gd name="connsiteX1" fmla="*/ 445703 w 2009478"/>
              <a:gd name="connsiteY1" fmla="*/ 0 h 4405122"/>
              <a:gd name="connsiteX2" fmla="*/ 445703 w 2009478"/>
              <a:gd name="connsiteY2" fmla="*/ 75563 h 4405122"/>
              <a:gd name="connsiteX3" fmla="*/ 531275 w 2009478"/>
              <a:gd name="connsiteY3" fmla="*/ 161916 h 4405122"/>
              <a:gd name="connsiteX4" fmla="*/ 1475657 w 2009478"/>
              <a:gd name="connsiteY4" fmla="*/ 161916 h 4405122"/>
              <a:gd name="connsiteX5" fmla="*/ 1561230 w 2009478"/>
              <a:gd name="connsiteY5" fmla="*/ 75563 h 4405122"/>
              <a:gd name="connsiteX6" fmla="*/ 1561230 w 2009478"/>
              <a:gd name="connsiteY6" fmla="*/ 0 h 4405122"/>
              <a:gd name="connsiteX7" fmla="*/ 1821371 w 2009478"/>
              <a:gd name="connsiteY7" fmla="*/ 0 h 4405122"/>
              <a:gd name="connsiteX8" fmla="*/ 2009478 w 2009478"/>
              <a:gd name="connsiteY8" fmla="*/ 189821 h 4405122"/>
              <a:gd name="connsiteX9" fmla="*/ 2009478 w 2009478"/>
              <a:gd name="connsiteY9" fmla="*/ 4215301 h 4405122"/>
              <a:gd name="connsiteX10" fmla="*/ 1821371 w 2009478"/>
              <a:gd name="connsiteY10" fmla="*/ 4405122 h 4405122"/>
              <a:gd name="connsiteX11" fmla="*/ 188107 w 2009478"/>
              <a:gd name="connsiteY11" fmla="*/ 4405122 h 4405122"/>
              <a:gd name="connsiteX12" fmla="*/ 0 w 2009478"/>
              <a:gd name="connsiteY12" fmla="*/ 4215301 h 4405122"/>
              <a:gd name="connsiteX13" fmla="*/ 0 w 2009478"/>
              <a:gd name="connsiteY13" fmla="*/ 189821 h 4405122"/>
              <a:gd name="connsiteX14" fmla="*/ 188107 w 2009478"/>
              <a:gd name="connsiteY14" fmla="*/ 0 h 44051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009478" h="4405122">
                <a:moveTo>
                  <a:pt x="188107" y="0"/>
                </a:moveTo>
                <a:lnTo>
                  <a:pt x="445703" y="0"/>
                </a:lnTo>
                <a:lnTo>
                  <a:pt x="445703" y="75563"/>
                </a:lnTo>
                <a:cubicBezTo>
                  <a:pt x="445703" y="123253"/>
                  <a:pt x="484015" y="161916"/>
                  <a:pt x="531275" y="161916"/>
                </a:cubicBezTo>
                <a:lnTo>
                  <a:pt x="1475657" y="161916"/>
                </a:lnTo>
                <a:cubicBezTo>
                  <a:pt x="1522918" y="161916"/>
                  <a:pt x="1561230" y="123253"/>
                  <a:pt x="1561230" y="75563"/>
                </a:cubicBezTo>
                <a:lnTo>
                  <a:pt x="1561230" y="0"/>
                </a:lnTo>
                <a:lnTo>
                  <a:pt x="1821371" y="0"/>
                </a:lnTo>
                <a:cubicBezTo>
                  <a:pt x="1925260" y="0"/>
                  <a:pt x="2009478" y="84986"/>
                  <a:pt x="2009478" y="189821"/>
                </a:cubicBezTo>
                <a:lnTo>
                  <a:pt x="2009478" y="4215301"/>
                </a:lnTo>
                <a:cubicBezTo>
                  <a:pt x="2009478" y="4320137"/>
                  <a:pt x="1925260" y="4405122"/>
                  <a:pt x="1821371" y="4405122"/>
                </a:cubicBezTo>
                <a:lnTo>
                  <a:pt x="188107" y="4405122"/>
                </a:lnTo>
                <a:cubicBezTo>
                  <a:pt x="84218" y="4405122"/>
                  <a:pt x="0" y="4320137"/>
                  <a:pt x="0" y="4215301"/>
                </a:cubicBezTo>
                <a:lnTo>
                  <a:pt x="0" y="189821"/>
                </a:lnTo>
                <a:cubicBezTo>
                  <a:pt x="0" y="84986"/>
                  <a:pt x="84218" y="0"/>
                  <a:pt x="18810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831120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4308958-0B86-7E37-881C-B285210C9C4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2869609"/>
            <a:ext cx="9144000" cy="2273891"/>
          </a:xfrm>
          <a:custGeom>
            <a:avLst/>
            <a:gdLst>
              <a:gd name="connsiteX0" fmla="*/ 0 w 12192000"/>
              <a:gd name="connsiteY0" fmla="*/ 0 h 3031854"/>
              <a:gd name="connsiteX1" fmla="*/ 12192000 w 12192000"/>
              <a:gd name="connsiteY1" fmla="*/ 0 h 3031854"/>
              <a:gd name="connsiteX2" fmla="*/ 12192000 w 12192000"/>
              <a:gd name="connsiteY2" fmla="*/ 3031854 h 3031854"/>
              <a:gd name="connsiteX3" fmla="*/ 0 w 12192000"/>
              <a:gd name="connsiteY3" fmla="*/ 3031854 h 3031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031854">
                <a:moveTo>
                  <a:pt x="0" y="0"/>
                </a:moveTo>
                <a:lnTo>
                  <a:pt x="12192000" y="0"/>
                </a:lnTo>
                <a:lnTo>
                  <a:pt x="12192000" y="3031854"/>
                </a:lnTo>
                <a:lnTo>
                  <a:pt x="0" y="303185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2251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93BBFF8-DA54-A380-7C48-FF3421D82FC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22963" y="2118026"/>
            <a:ext cx="8321038" cy="2433332"/>
          </a:xfrm>
          <a:custGeom>
            <a:avLst/>
            <a:gdLst>
              <a:gd name="connsiteX0" fmla="*/ 371943 w 11094717"/>
              <a:gd name="connsiteY0" fmla="*/ 0 h 3244443"/>
              <a:gd name="connsiteX1" fmla="*/ 11094717 w 11094717"/>
              <a:gd name="connsiteY1" fmla="*/ 0 h 3244443"/>
              <a:gd name="connsiteX2" fmla="*/ 11094717 w 11094717"/>
              <a:gd name="connsiteY2" fmla="*/ 3244443 h 3244443"/>
              <a:gd name="connsiteX3" fmla="*/ 371943 w 11094717"/>
              <a:gd name="connsiteY3" fmla="*/ 3244443 h 3244443"/>
              <a:gd name="connsiteX4" fmla="*/ 0 w 11094717"/>
              <a:gd name="connsiteY4" fmla="*/ 2872500 h 3244443"/>
              <a:gd name="connsiteX5" fmla="*/ 0 w 11094717"/>
              <a:gd name="connsiteY5" fmla="*/ 371943 h 3244443"/>
              <a:gd name="connsiteX6" fmla="*/ 371943 w 11094717"/>
              <a:gd name="connsiteY6" fmla="*/ 0 h 3244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094717" h="3244443">
                <a:moveTo>
                  <a:pt x="371943" y="0"/>
                </a:moveTo>
                <a:lnTo>
                  <a:pt x="11094717" y="0"/>
                </a:lnTo>
                <a:lnTo>
                  <a:pt x="11094717" y="3244443"/>
                </a:lnTo>
                <a:lnTo>
                  <a:pt x="371943" y="3244443"/>
                </a:lnTo>
                <a:cubicBezTo>
                  <a:pt x="166525" y="3244443"/>
                  <a:pt x="0" y="3077918"/>
                  <a:pt x="0" y="2872500"/>
                </a:cubicBezTo>
                <a:lnTo>
                  <a:pt x="0" y="371943"/>
                </a:lnTo>
                <a:cubicBezTo>
                  <a:pt x="0" y="166525"/>
                  <a:pt x="166525" y="0"/>
                  <a:pt x="37194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43825214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3920BAE-C36B-4BF2-2A24-4498BEF2D50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757737" y="1017983"/>
            <a:ext cx="4386263" cy="3364707"/>
          </a:xfrm>
          <a:custGeom>
            <a:avLst/>
            <a:gdLst>
              <a:gd name="connsiteX0" fmla="*/ 747727 w 5848350"/>
              <a:gd name="connsiteY0" fmla="*/ 0 h 4486276"/>
              <a:gd name="connsiteX1" fmla="*/ 5848350 w 5848350"/>
              <a:gd name="connsiteY1" fmla="*/ 0 h 4486276"/>
              <a:gd name="connsiteX2" fmla="*/ 5848350 w 5848350"/>
              <a:gd name="connsiteY2" fmla="*/ 4486276 h 4486276"/>
              <a:gd name="connsiteX3" fmla="*/ 747727 w 5848350"/>
              <a:gd name="connsiteY3" fmla="*/ 4486276 h 4486276"/>
              <a:gd name="connsiteX4" fmla="*/ 0 w 5848350"/>
              <a:gd name="connsiteY4" fmla="*/ 3738549 h 4486276"/>
              <a:gd name="connsiteX5" fmla="*/ 0 w 5848350"/>
              <a:gd name="connsiteY5" fmla="*/ 747727 h 4486276"/>
              <a:gd name="connsiteX6" fmla="*/ 747727 w 5848350"/>
              <a:gd name="connsiteY6" fmla="*/ 0 h 44862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48350" h="4486276">
                <a:moveTo>
                  <a:pt x="747727" y="0"/>
                </a:moveTo>
                <a:lnTo>
                  <a:pt x="5848350" y="0"/>
                </a:lnTo>
                <a:lnTo>
                  <a:pt x="5848350" y="4486276"/>
                </a:lnTo>
                <a:lnTo>
                  <a:pt x="747727" y="4486276"/>
                </a:lnTo>
                <a:cubicBezTo>
                  <a:pt x="334769" y="4486276"/>
                  <a:pt x="0" y="4151507"/>
                  <a:pt x="0" y="3738549"/>
                </a:cubicBezTo>
                <a:lnTo>
                  <a:pt x="0" y="747727"/>
                </a:lnTo>
                <a:cubicBezTo>
                  <a:pt x="0" y="334770"/>
                  <a:pt x="334769" y="0"/>
                  <a:pt x="74772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41163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7AC198E-0AF4-5F71-5C6C-0AC10591A65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240619"/>
            <a:ext cx="9144000" cy="3004124"/>
          </a:xfrm>
          <a:custGeom>
            <a:avLst/>
            <a:gdLst>
              <a:gd name="connsiteX0" fmla="*/ 0 w 12192000"/>
              <a:gd name="connsiteY0" fmla="*/ 0 h 4005498"/>
              <a:gd name="connsiteX1" fmla="*/ 12192000 w 12192000"/>
              <a:gd name="connsiteY1" fmla="*/ 0 h 4005498"/>
              <a:gd name="connsiteX2" fmla="*/ 12192000 w 12192000"/>
              <a:gd name="connsiteY2" fmla="*/ 4005498 h 4005498"/>
              <a:gd name="connsiteX3" fmla="*/ 0 w 12192000"/>
              <a:gd name="connsiteY3" fmla="*/ 4005498 h 4005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005498">
                <a:moveTo>
                  <a:pt x="0" y="0"/>
                </a:moveTo>
                <a:lnTo>
                  <a:pt x="12192000" y="0"/>
                </a:lnTo>
                <a:lnTo>
                  <a:pt x="12192000" y="4005498"/>
                </a:lnTo>
                <a:lnTo>
                  <a:pt x="0" y="400549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145533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18A37D2-41DE-AF09-E93E-CD398CB79989}"/>
              </a:ext>
            </a:extLst>
          </p:cNvPr>
          <p:cNvSpPr/>
          <p:nvPr userDrawn="1"/>
        </p:nvSpPr>
        <p:spPr>
          <a:xfrm>
            <a:off x="88659" y="0"/>
            <a:ext cx="3225404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5C1756FD-DC15-33EB-4662-222565142AB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3225404" cy="5143500"/>
          </a:xfrm>
          <a:custGeom>
            <a:avLst/>
            <a:gdLst>
              <a:gd name="connsiteX0" fmla="*/ 0 w 4300538"/>
              <a:gd name="connsiteY0" fmla="*/ 0 h 6858000"/>
              <a:gd name="connsiteX1" fmla="*/ 4300538 w 4300538"/>
              <a:gd name="connsiteY1" fmla="*/ 0 h 6858000"/>
              <a:gd name="connsiteX2" fmla="*/ 4300538 w 4300538"/>
              <a:gd name="connsiteY2" fmla="*/ 6858000 h 6858000"/>
              <a:gd name="connsiteX3" fmla="*/ 0 w 4300538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00538" h="6858000">
                <a:moveTo>
                  <a:pt x="0" y="0"/>
                </a:moveTo>
                <a:lnTo>
                  <a:pt x="4300538" y="0"/>
                </a:lnTo>
                <a:lnTo>
                  <a:pt x="4300538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CA35610-CE6C-5C42-CA38-6DCD4B9A8BD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015429" y="1279725"/>
            <a:ext cx="2232020" cy="2789004"/>
          </a:xfrm>
          <a:custGeom>
            <a:avLst/>
            <a:gdLst>
              <a:gd name="connsiteX0" fmla="*/ 496014 w 2976026"/>
              <a:gd name="connsiteY0" fmla="*/ 0 h 3718672"/>
              <a:gd name="connsiteX1" fmla="*/ 2480012 w 2976026"/>
              <a:gd name="connsiteY1" fmla="*/ 0 h 3718672"/>
              <a:gd name="connsiteX2" fmla="*/ 2976026 w 2976026"/>
              <a:gd name="connsiteY2" fmla="*/ 496014 h 3718672"/>
              <a:gd name="connsiteX3" fmla="*/ 2976026 w 2976026"/>
              <a:gd name="connsiteY3" fmla="*/ 3222658 h 3718672"/>
              <a:gd name="connsiteX4" fmla="*/ 2480012 w 2976026"/>
              <a:gd name="connsiteY4" fmla="*/ 3718672 h 3718672"/>
              <a:gd name="connsiteX5" fmla="*/ 496014 w 2976026"/>
              <a:gd name="connsiteY5" fmla="*/ 3718672 h 3718672"/>
              <a:gd name="connsiteX6" fmla="*/ 0 w 2976026"/>
              <a:gd name="connsiteY6" fmla="*/ 3222658 h 3718672"/>
              <a:gd name="connsiteX7" fmla="*/ 0 w 2976026"/>
              <a:gd name="connsiteY7" fmla="*/ 496014 h 3718672"/>
              <a:gd name="connsiteX8" fmla="*/ 496014 w 2976026"/>
              <a:gd name="connsiteY8" fmla="*/ 0 h 3718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76026" h="3718672">
                <a:moveTo>
                  <a:pt x="496014" y="0"/>
                </a:moveTo>
                <a:lnTo>
                  <a:pt x="2480012" y="0"/>
                </a:lnTo>
                <a:cubicBezTo>
                  <a:pt x="2753953" y="0"/>
                  <a:pt x="2976026" y="222073"/>
                  <a:pt x="2976026" y="496014"/>
                </a:cubicBezTo>
                <a:lnTo>
                  <a:pt x="2976026" y="3222658"/>
                </a:lnTo>
                <a:cubicBezTo>
                  <a:pt x="2976026" y="3496599"/>
                  <a:pt x="2753953" y="3718672"/>
                  <a:pt x="2480012" y="3718672"/>
                </a:cubicBezTo>
                <a:lnTo>
                  <a:pt x="496014" y="3718672"/>
                </a:lnTo>
                <a:cubicBezTo>
                  <a:pt x="222073" y="3718672"/>
                  <a:pt x="0" y="3496599"/>
                  <a:pt x="0" y="3222658"/>
                </a:cubicBezTo>
                <a:lnTo>
                  <a:pt x="0" y="496014"/>
                </a:lnTo>
                <a:cubicBezTo>
                  <a:pt x="0" y="222073"/>
                  <a:pt x="222073" y="0"/>
                  <a:pt x="49601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997708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3BD35356-E9AC-392D-E3C9-3832CD1B53FF}"/>
              </a:ext>
            </a:extLst>
          </p:cNvPr>
          <p:cNvSpPr/>
          <p:nvPr userDrawn="1"/>
        </p:nvSpPr>
        <p:spPr>
          <a:xfrm>
            <a:off x="4686652" y="1096718"/>
            <a:ext cx="1868330" cy="300990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40B2AC26-1651-3C09-F4BE-17F16D4BC1C0}"/>
              </a:ext>
            </a:extLst>
          </p:cNvPr>
          <p:cNvSpPr/>
          <p:nvPr userDrawn="1"/>
        </p:nvSpPr>
        <p:spPr>
          <a:xfrm>
            <a:off x="6749128" y="1559951"/>
            <a:ext cx="1868330" cy="300990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6A7C1A9-FDC3-0A3F-2E64-30980132B4E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16788" y="1213660"/>
            <a:ext cx="1608058" cy="1646014"/>
          </a:xfrm>
          <a:custGeom>
            <a:avLst/>
            <a:gdLst>
              <a:gd name="connsiteX0" fmla="*/ 306131 w 2144077"/>
              <a:gd name="connsiteY0" fmla="*/ 0 h 2194685"/>
              <a:gd name="connsiteX1" fmla="*/ 1837946 w 2144077"/>
              <a:gd name="connsiteY1" fmla="*/ 0 h 2194685"/>
              <a:gd name="connsiteX2" fmla="*/ 2144077 w 2144077"/>
              <a:gd name="connsiteY2" fmla="*/ 306131 h 2194685"/>
              <a:gd name="connsiteX3" fmla="*/ 2144077 w 2144077"/>
              <a:gd name="connsiteY3" fmla="*/ 1888554 h 2194685"/>
              <a:gd name="connsiteX4" fmla="*/ 1837946 w 2144077"/>
              <a:gd name="connsiteY4" fmla="*/ 2194685 h 2194685"/>
              <a:gd name="connsiteX5" fmla="*/ 306131 w 2144077"/>
              <a:gd name="connsiteY5" fmla="*/ 2194685 h 2194685"/>
              <a:gd name="connsiteX6" fmla="*/ 0 w 2144077"/>
              <a:gd name="connsiteY6" fmla="*/ 1888554 h 2194685"/>
              <a:gd name="connsiteX7" fmla="*/ 0 w 2144077"/>
              <a:gd name="connsiteY7" fmla="*/ 306131 h 2194685"/>
              <a:gd name="connsiteX8" fmla="*/ 306131 w 2144077"/>
              <a:gd name="connsiteY8" fmla="*/ 0 h 2194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4077" h="2194685">
                <a:moveTo>
                  <a:pt x="306131" y="0"/>
                </a:moveTo>
                <a:lnTo>
                  <a:pt x="1837946" y="0"/>
                </a:lnTo>
                <a:cubicBezTo>
                  <a:pt x="2007017" y="0"/>
                  <a:pt x="2144077" y="137060"/>
                  <a:pt x="2144077" y="306131"/>
                </a:cubicBezTo>
                <a:lnTo>
                  <a:pt x="2144077" y="1888554"/>
                </a:lnTo>
                <a:cubicBezTo>
                  <a:pt x="2144077" y="2057625"/>
                  <a:pt x="2007017" y="2194685"/>
                  <a:pt x="1837946" y="2194685"/>
                </a:cubicBezTo>
                <a:lnTo>
                  <a:pt x="306131" y="2194685"/>
                </a:lnTo>
                <a:cubicBezTo>
                  <a:pt x="137060" y="2194685"/>
                  <a:pt x="0" y="2057625"/>
                  <a:pt x="0" y="1888554"/>
                </a:cubicBezTo>
                <a:lnTo>
                  <a:pt x="0" y="306131"/>
                </a:lnTo>
                <a:cubicBezTo>
                  <a:pt x="0" y="137060"/>
                  <a:pt x="137060" y="0"/>
                  <a:pt x="30613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F202C12-32B0-BAB4-F2E6-A5B632EFB1C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79264" y="1676894"/>
            <a:ext cx="1608058" cy="1646014"/>
          </a:xfrm>
          <a:custGeom>
            <a:avLst/>
            <a:gdLst>
              <a:gd name="connsiteX0" fmla="*/ 306131 w 2144077"/>
              <a:gd name="connsiteY0" fmla="*/ 0 h 2194685"/>
              <a:gd name="connsiteX1" fmla="*/ 1837946 w 2144077"/>
              <a:gd name="connsiteY1" fmla="*/ 0 h 2194685"/>
              <a:gd name="connsiteX2" fmla="*/ 2144077 w 2144077"/>
              <a:gd name="connsiteY2" fmla="*/ 306131 h 2194685"/>
              <a:gd name="connsiteX3" fmla="*/ 2144077 w 2144077"/>
              <a:gd name="connsiteY3" fmla="*/ 1888554 h 2194685"/>
              <a:gd name="connsiteX4" fmla="*/ 1837946 w 2144077"/>
              <a:gd name="connsiteY4" fmla="*/ 2194685 h 2194685"/>
              <a:gd name="connsiteX5" fmla="*/ 306131 w 2144077"/>
              <a:gd name="connsiteY5" fmla="*/ 2194685 h 2194685"/>
              <a:gd name="connsiteX6" fmla="*/ 0 w 2144077"/>
              <a:gd name="connsiteY6" fmla="*/ 1888554 h 2194685"/>
              <a:gd name="connsiteX7" fmla="*/ 0 w 2144077"/>
              <a:gd name="connsiteY7" fmla="*/ 306131 h 2194685"/>
              <a:gd name="connsiteX8" fmla="*/ 306131 w 2144077"/>
              <a:gd name="connsiteY8" fmla="*/ 0 h 2194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4077" h="2194685">
                <a:moveTo>
                  <a:pt x="306131" y="0"/>
                </a:moveTo>
                <a:lnTo>
                  <a:pt x="1837946" y="0"/>
                </a:lnTo>
                <a:cubicBezTo>
                  <a:pt x="2007017" y="0"/>
                  <a:pt x="2144077" y="137060"/>
                  <a:pt x="2144077" y="306131"/>
                </a:cubicBezTo>
                <a:lnTo>
                  <a:pt x="2144077" y="1888554"/>
                </a:lnTo>
                <a:cubicBezTo>
                  <a:pt x="2144077" y="2057625"/>
                  <a:pt x="2007017" y="2194685"/>
                  <a:pt x="1837946" y="2194685"/>
                </a:cubicBezTo>
                <a:lnTo>
                  <a:pt x="306131" y="2194685"/>
                </a:lnTo>
                <a:cubicBezTo>
                  <a:pt x="137060" y="2194685"/>
                  <a:pt x="0" y="2057625"/>
                  <a:pt x="0" y="1888554"/>
                </a:cubicBezTo>
                <a:lnTo>
                  <a:pt x="0" y="306131"/>
                </a:lnTo>
                <a:cubicBezTo>
                  <a:pt x="0" y="137060"/>
                  <a:pt x="137060" y="0"/>
                  <a:pt x="30613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520816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3E0C45B-B9A6-3EC7-B90F-7CBFC523EE9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971358" y="950495"/>
            <a:ext cx="3313301" cy="3477127"/>
          </a:xfrm>
          <a:custGeom>
            <a:avLst/>
            <a:gdLst>
              <a:gd name="connsiteX0" fmla="*/ 736304 w 4417734"/>
              <a:gd name="connsiteY0" fmla="*/ 0 h 4636169"/>
              <a:gd name="connsiteX1" fmla="*/ 3681430 w 4417734"/>
              <a:gd name="connsiteY1" fmla="*/ 0 h 4636169"/>
              <a:gd name="connsiteX2" fmla="*/ 4417734 w 4417734"/>
              <a:gd name="connsiteY2" fmla="*/ 736304 h 4636169"/>
              <a:gd name="connsiteX3" fmla="*/ 4417734 w 4417734"/>
              <a:gd name="connsiteY3" fmla="*/ 3899865 h 4636169"/>
              <a:gd name="connsiteX4" fmla="*/ 3681430 w 4417734"/>
              <a:gd name="connsiteY4" fmla="*/ 4636169 h 4636169"/>
              <a:gd name="connsiteX5" fmla="*/ 736304 w 4417734"/>
              <a:gd name="connsiteY5" fmla="*/ 4636169 h 4636169"/>
              <a:gd name="connsiteX6" fmla="*/ 0 w 4417734"/>
              <a:gd name="connsiteY6" fmla="*/ 3899865 h 4636169"/>
              <a:gd name="connsiteX7" fmla="*/ 0 w 4417734"/>
              <a:gd name="connsiteY7" fmla="*/ 736304 h 4636169"/>
              <a:gd name="connsiteX8" fmla="*/ 736304 w 4417734"/>
              <a:gd name="connsiteY8" fmla="*/ 0 h 46361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417734" h="4636169">
                <a:moveTo>
                  <a:pt x="736304" y="0"/>
                </a:moveTo>
                <a:lnTo>
                  <a:pt x="3681430" y="0"/>
                </a:lnTo>
                <a:cubicBezTo>
                  <a:pt x="4088079" y="0"/>
                  <a:pt x="4417734" y="329655"/>
                  <a:pt x="4417734" y="736304"/>
                </a:cubicBezTo>
                <a:lnTo>
                  <a:pt x="4417734" y="3899865"/>
                </a:lnTo>
                <a:cubicBezTo>
                  <a:pt x="4417734" y="4306514"/>
                  <a:pt x="4088079" y="4636169"/>
                  <a:pt x="3681430" y="4636169"/>
                </a:cubicBezTo>
                <a:lnTo>
                  <a:pt x="736304" y="4636169"/>
                </a:lnTo>
                <a:cubicBezTo>
                  <a:pt x="329655" y="4636169"/>
                  <a:pt x="0" y="4306514"/>
                  <a:pt x="0" y="3899865"/>
                </a:cubicBezTo>
                <a:lnTo>
                  <a:pt x="0" y="736304"/>
                </a:lnTo>
                <a:cubicBezTo>
                  <a:pt x="0" y="329655"/>
                  <a:pt x="329655" y="0"/>
                  <a:pt x="73630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2376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F8C9A-A1E1-3693-0EAE-12B66E4269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B29BB7-72B1-2DAD-4FBA-E119B5B68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8934C-5C52-5345-9FE2-D184200F2DCB}" type="datetimeFigureOut">
              <a:rPr lang="en-US" smtClean="0"/>
              <a:t>6/11/24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E914C8-4E5B-A8E9-0EE3-67BF1A296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EC18C7-512C-57B6-E3DD-8C7CE4D03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230A5-55B1-E345-BCAB-B10F9F99F7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095142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860270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B41BAC4-6FC8-16DE-479A-3ACF813F922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32493" y="1094761"/>
            <a:ext cx="1798397" cy="3316879"/>
          </a:xfrm>
          <a:custGeom>
            <a:avLst/>
            <a:gdLst>
              <a:gd name="connsiteX0" fmla="*/ 399652 w 2397862"/>
              <a:gd name="connsiteY0" fmla="*/ 0 h 4422505"/>
              <a:gd name="connsiteX1" fmla="*/ 1998210 w 2397862"/>
              <a:gd name="connsiteY1" fmla="*/ 0 h 4422505"/>
              <a:gd name="connsiteX2" fmla="*/ 2397862 w 2397862"/>
              <a:gd name="connsiteY2" fmla="*/ 399652 h 4422505"/>
              <a:gd name="connsiteX3" fmla="*/ 2397862 w 2397862"/>
              <a:gd name="connsiteY3" fmla="*/ 4022853 h 4422505"/>
              <a:gd name="connsiteX4" fmla="*/ 1998210 w 2397862"/>
              <a:gd name="connsiteY4" fmla="*/ 4422505 h 4422505"/>
              <a:gd name="connsiteX5" fmla="*/ 399652 w 2397862"/>
              <a:gd name="connsiteY5" fmla="*/ 4422505 h 4422505"/>
              <a:gd name="connsiteX6" fmla="*/ 0 w 2397862"/>
              <a:gd name="connsiteY6" fmla="*/ 4022853 h 4422505"/>
              <a:gd name="connsiteX7" fmla="*/ 0 w 2397862"/>
              <a:gd name="connsiteY7" fmla="*/ 399652 h 4422505"/>
              <a:gd name="connsiteX8" fmla="*/ 399652 w 2397862"/>
              <a:gd name="connsiteY8" fmla="*/ 0 h 44225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97862" h="4422505">
                <a:moveTo>
                  <a:pt x="399652" y="0"/>
                </a:moveTo>
                <a:lnTo>
                  <a:pt x="1998210" y="0"/>
                </a:lnTo>
                <a:cubicBezTo>
                  <a:pt x="2218932" y="0"/>
                  <a:pt x="2397862" y="178930"/>
                  <a:pt x="2397862" y="399652"/>
                </a:cubicBezTo>
                <a:lnTo>
                  <a:pt x="2397862" y="4022853"/>
                </a:lnTo>
                <a:cubicBezTo>
                  <a:pt x="2397862" y="4243575"/>
                  <a:pt x="2218932" y="4422505"/>
                  <a:pt x="1998210" y="4422505"/>
                </a:cubicBezTo>
                <a:lnTo>
                  <a:pt x="399652" y="4422505"/>
                </a:lnTo>
                <a:cubicBezTo>
                  <a:pt x="178930" y="4422505"/>
                  <a:pt x="0" y="4243575"/>
                  <a:pt x="0" y="4022853"/>
                </a:cubicBezTo>
                <a:lnTo>
                  <a:pt x="0" y="399652"/>
                </a:lnTo>
                <a:cubicBezTo>
                  <a:pt x="0" y="178930"/>
                  <a:pt x="178930" y="0"/>
                  <a:pt x="39965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126C864-0A9F-407A-BDBE-845BFAFF7B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84508" y="1094761"/>
            <a:ext cx="1798397" cy="3316879"/>
          </a:xfrm>
          <a:custGeom>
            <a:avLst/>
            <a:gdLst>
              <a:gd name="connsiteX0" fmla="*/ 399652 w 2397862"/>
              <a:gd name="connsiteY0" fmla="*/ 0 h 4422505"/>
              <a:gd name="connsiteX1" fmla="*/ 1998210 w 2397862"/>
              <a:gd name="connsiteY1" fmla="*/ 0 h 4422505"/>
              <a:gd name="connsiteX2" fmla="*/ 2397862 w 2397862"/>
              <a:gd name="connsiteY2" fmla="*/ 399652 h 4422505"/>
              <a:gd name="connsiteX3" fmla="*/ 2397862 w 2397862"/>
              <a:gd name="connsiteY3" fmla="*/ 4022853 h 4422505"/>
              <a:gd name="connsiteX4" fmla="*/ 1998210 w 2397862"/>
              <a:gd name="connsiteY4" fmla="*/ 4422505 h 4422505"/>
              <a:gd name="connsiteX5" fmla="*/ 399652 w 2397862"/>
              <a:gd name="connsiteY5" fmla="*/ 4422505 h 4422505"/>
              <a:gd name="connsiteX6" fmla="*/ 0 w 2397862"/>
              <a:gd name="connsiteY6" fmla="*/ 4022853 h 4422505"/>
              <a:gd name="connsiteX7" fmla="*/ 0 w 2397862"/>
              <a:gd name="connsiteY7" fmla="*/ 399652 h 4422505"/>
              <a:gd name="connsiteX8" fmla="*/ 399652 w 2397862"/>
              <a:gd name="connsiteY8" fmla="*/ 0 h 44225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97862" h="4422505">
                <a:moveTo>
                  <a:pt x="399652" y="0"/>
                </a:moveTo>
                <a:lnTo>
                  <a:pt x="1998210" y="0"/>
                </a:lnTo>
                <a:cubicBezTo>
                  <a:pt x="2218932" y="0"/>
                  <a:pt x="2397862" y="178930"/>
                  <a:pt x="2397862" y="399652"/>
                </a:cubicBezTo>
                <a:lnTo>
                  <a:pt x="2397862" y="4022853"/>
                </a:lnTo>
                <a:cubicBezTo>
                  <a:pt x="2397862" y="4243575"/>
                  <a:pt x="2218932" y="4422505"/>
                  <a:pt x="1998210" y="4422505"/>
                </a:cubicBezTo>
                <a:lnTo>
                  <a:pt x="399652" y="4422505"/>
                </a:lnTo>
                <a:cubicBezTo>
                  <a:pt x="178930" y="4422505"/>
                  <a:pt x="0" y="4243575"/>
                  <a:pt x="0" y="4022853"/>
                </a:cubicBezTo>
                <a:lnTo>
                  <a:pt x="0" y="399652"/>
                </a:lnTo>
                <a:cubicBezTo>
                  <a:pt x="0" y="178930"/>
                  <a:pt x="178930" y="0"/>
                  <a:pt x="39965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5311561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28E00AB-ECD0-583B-C3ED-AA1D18437A9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605347" y="1043581"/>
            <a:ext cx="1798397" cy="3475954"/>
          </a:xfrm>
          <a:custGeom>
            <a:avLst/>
            <a:gdLst>
              <a:gd name="connsiteX0" fmla="*/ 399652 w 2397862"/>
              <a:gd name="connsiteY0" fmla="*/ 0 h 4634605"/>
              <a:gd name="connsiteX1" fmla="*/ 1998210 w 2397862"/>
              <a:gd name="connsiteY1" fmla="*/ 0 h 4634605"/>
              <a:gd name="connsiteX2" fmla="*/ 2397862 w 2397862"/>
              <a:gd name="connsiteY2" fmla="*/ 399652 h 4634605"/>
              <a:gd name="connsiteX3" fmla="*/ 2397862 w 2397862"/>
              <a:gd name="connsiteY3" fmla="*/ 4234953 h 4634605"/>
              <a:gd name="connsiteX4" fmla="*/ 1998210 w 2397862"/>
              <a:gd name="connsiteY4" fmla="*/ 4634605 h 4634605"/>
              <a:gd name="connsiteX5" fmla="*/ 399652 w 2397862"/>
              <a:gd name="connsiteY5" fmla="*/ 4634605 h 4634605"/>
              <a:gd name="connsiteX6" fmla="*/ 0 w 2397862"/>
              <a:gd name="connsiteY6" fmla="*/ 4234953 h 4634605"/>
              <a:gd name="connsiteX7" fmla="*/ 0 w 2397862"/>
              <a:gd name="connsiteY7" fmla="*/ 399652 h 4634605"/>
              <a:gd name="connsiteX8" fmla="*/ 399652 w 2397862"/>
              <a:gd name="connsiteY8" fmla="*/ 0 h 4634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97862" h="4634605">
                <a:moveTo>
                  <a:pt x="399652" y="0"/>
                </a:moveTo>
                <a:lnTo>
                  <a:pt x="1998210" y="0"/>
                </a:lnTo>
                <a:cubicBezTo>
                  <a:pt x="2218932" y="0"/>
                  <a:pt x="2397862" y="178930"/>
                  <a:pt x="2397862" y="399652"/>
                </a:cubicBezTo>
                <a:lnTo>
                  <a:pt x="2397862" y="4234953"/>
                </a:lnTo>
                <a:cubicBezTo>
                  <a:pt x="2397862" y="4455675"/>
                  <a:pt x="2218932" y="4634605"/>
                  <a:pt x="1998210" y="4634605"/>
                </a:cubicBezTo>
                <a:lnTo>
                  <a:pt x="399652" y="4634605"/>
                </a:lnTo>
                <a:cubicBezTo>
                  <a:pt x="178930" y="4634605"/>
                  <a:pt x="0" y="4455675"/>
                  <a:pt x="0" y="4234953"/>
                </a:cubicBezTo>
                <a:lnTo>
                  <a:pt x="0" y="399652"/>
                </a:lnTo>
                <a:cubicBezTo>
                  <a:pt x="0" y="178930"/>
                  <a:pt x="178930" y="0"/>
                  <a:pt x="39965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3B79F139-A54A-C240-F48D-F43AA6A2A14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644317" y="1043581"/>
            <a:ext cx="2924612" cy="1528169"/>
          </a:xfrm>
          <a:custGeom>
            <a:avLst/>
            <a:gdLst>
              <a:gd name="connsiteX0" fmla="*/ 339600 w 3899482"/>
              <a:gd name="connsiteY0" fmla="*/ 0 h 2037558"/>
              <a:gd name="connsiteX1" fmla="*/ 3559882 w 3899482"/>
              <a:gd name="connsiteY1" fmla="*/ 0 h 2037558"/>
              <a:gd name="connsiteX2" fmla="*/ 3899482 w 3899482"/>
              <a:gd name="connsiteY2" fmla="*/ 339600 h 2037558"/>
              <a:gd name="connsiteX3" fmla="*/ 3899482 w 3899482"/>
              <a:gd name="connsiteY3" fmla="*/ 1697958 h 2037558"/>
              <a:gd name="connsiteX4" fmla="*/ 3559882 w 3899482"/>
              <a:gd name="connsiteY4" fmla="*/ 2037558 h 2037558"/>
              <a:gd name="connsiteX5" fmla="*/ 339600 w 3899482"/>
              <a:gd name="connsiteY5" fmla="*/ 2037558 h 2037558"/>
              <a:gd name="connsiteX6" fmla="*/ 0 w 3899482"/>
              <a:gd name="connsiteY6" fmla="*/ 1697958 h 2037558"/>
              <a:gd name="connsiteX7" fmla="*/ 0 w 3899482"/>
              <a:gd name="connsiteY7" fmla="*/ 339600 h 2037558"/>
              <a:gd name="connsiteX8" fmla="*/ 339600 w 3899482"/>
              <a:gd name="connsiteY8" fmla="*/ 0 h 2037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99482" h="2037558">
                <a:moveTo>
                  <a:pt x="339600" y="0"/>
                </a:moveTo>
                <a:lnTo>
                  <a:pt x="3559882" y="0"/>
                </a:lnTo>
                <a:cubicBezTo>
                  <a:pt x="3747438" y="0"/>
                  <a:pt x="3899482" y="152044"/>
                  <a:pt x="3899482" y="339600"/>
                </a:cubicBezTo>
                <a:lnTo>
                  <a:pt x="3899482" y="1697958"/>
                </a:lnTo>
                <a:cubicBezTo>
                  <a:pt x="3899482" y="1885514"/>
                  <a:pt x="3747438" y="2037558"/>
                  <a:pt x="3559882" y="2037558"/>
                </a:cubicBezTo>
                <a:lnTo>
                  <a:pt x="339600" y="2037558"/>
                </a:lnTo>
                <a:cubicBezTo>
                  <a:pt x="152044" y="2037558"/>
                  <a:pt x="0" y="1885514"/>
                  <a:pt x="0" y="1697958"/>
                </a:cubicBezTo>
                <a:lnTo>
                  <a:pt x="0" y="339600"/>
                </a:lnTo>
                <a:cubicBezTo>
                  <a:pt x="0" y="152044"/>
                  <a:pt x="152044" y="0"/>
                  <a:pt x="33960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846535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F82245E-F369-3127-D9A2-A2AF77F030D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6961" y="2358905"/>
            <a:ext cx="7776704" cy="2202726"/>
          </a:xfrm>
          <a:custGeom>
            <a:avLst/>
            <a:gdLst>
              <a:gd name="connsiteX0" fmla="*/ 489504 w 10368938"/>
              <a:gd name="connsiteY0" fmla="*/ 0 h 2936968"/>
              <a:gd name="connsiteX1" fmla="*/ 9879434 w 10368938"/>
              <a:gd name="connsiteY1" fmla="*/ 0 h 2936968"/>
              <a:gd name="connsiteX2" fmla="*/ 10368938 w 10368938"/>
              <a:gd name="connsiteY2" fmla="*/ 489504 h 2936968"/>
              <a:gd name="connsiteX3" fmla="*/ 10368938 w 10368938"/>
              <a:gd name="connsiteY3" fmla="*/ 2447464 h 2936968"/>
              <a:gd name="connsiteX4" fmla="*/ 9879434 w 10368938"/>
              <a:gd name="connsiteY4" fmla="*/ 2936968 h 2936968"/>
              <a:gd name="connsiteX5" fmla="*/ 489504 w 10368938"/>
              <a:gd name="connsiteY5" fmla="*/ 2936968 h 2936968"/>
              <a:gd name="connsiteX6" fmla="*/ 0 w 10368938"/>
              <a:gd name="connsiteY6" fmla="*/ 2447464 h 2936968"/>
              <a:gd name="connsiteX7" fmla="*/ 0 w 10368938"/>
              <a:gd name="connsiteY7" fmla="*/ 489504 h 2936968"/>
              <a:gd name="connsiteX8" fmla="*/ 489504 w 10368938"/>
              <a:gd name="connsiteY8" fmla="*/ 0 h 293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368938" h="2936968">
                <a:moveTo>
                  <a:pt x="489504" y="0"/>
                </a:moveTo>
                <a:lnTo>
                  <a:pt x="9879434" y="0"/>
                </a:lnTo>
                <a:cubicBezTo>
                  <a:pt x="10149780" y="0"/>
                  <a:pt x="10368938" y="219158"/>
                  <a:pt x="10368938" y="489504"/>
                </a:cubicBezTo>
                <a:lnTo>
                  <a:pt x="10368938" y="2447464"/>
                </a:lnTo>
                <a:cubicBezTo>
                  <a:pt x="10368938" y="2717810"/>
                  <a:pt x="10149780" y="2936968"/>
                  <a:pt x="9879434" y="2936968"/>
                </a:cubicBezTo>
                <a:lnTo>
                  <a:pt x="489504" y="2936968"/>
                </a:lnTo>
                <a:cubicBezTo>
                  <a:pt x="219158" y="2936968"/>
                  <a:pt x="0" y="2717810"/>
                  <a:pt x="0" y="2447464"/>
                </a:cubicBezTo>
                <a:lnTo>
                  <a:pt x="0" y="489504"/>
                </a:lnTo>
                <a:cubicBezTo>
                  <a:pt x="0" y="219158"/>
                  <a:pt x="219158" y="0"/>
                  <a:pt x="48950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9169844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66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theme" Target="../theme/theme1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57FBC6F-E575-9AFB-DF69-3FA3257F7A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744491-0BDD-11DA-76DD-8507BA5C2D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76DA5C-0891-FB7D-9456-2E27E6662D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18934C-5C52-5345-9FE2-D184200F2DCB}" type="datetimeFigureOut">
              <a:rPr lang="en-US" smtClean="0"/>
              <a:t>6/11/24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BC0A06-893F-C387-776F-7B13B5027B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1D6EC3-CAF9-A626-2C86-C60C4A3666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6230A5-55B1-E345-BCAB-B10F9F99F7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5481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30" r:id="rId2"/>
    <p:sldLayoutId id="2147483731" r:id="rId3"/>
    <p:sldLayoutId id="2147483732" r:id="rId4"/>
    <p:sldLayoutId id="2147483733" r:id="rId5"/>
    <p:sldLayoutId id="2147483734" r:id="rId6"/>
    <p:sldLayoutId id="2147483735" r:id="rId7"/>
    <p:sldLayoutId id="2147483736" r:id="rId8"/>
    <p:sldLayoutId id="2147483737" r:id="rId9"/>
    <p:sldLayoutId id="2147483738" r:id="rId10"/>
    <p:sldLayoutId id="2147483739" r:id="rId11"/>
    <p:sldLayoutId id="2147483740" r:id="rId12"/>
    <p:sldLayoutId id="2147483741" r:id="rId13"/>
    <p:sldLayoutId id="2147483742" r:id="rId14"/>
    <p:sldLayoutId id="2147483743" r:id="rId15"/>
    <p:sldLayoutId id="2147483744" r:id="rId16"/>
    <p:sldLayoutId id="2147483745" r:id="rId17"/>
    <p:sldLayoutId id="2147483746" r:id="rId18"/>
    <p:sldLayoutId id="2147483747" r:id="rId19"/>
    <p:sldLayoutId id="2147483748" r:id="rId20"/>
    <p:sldLayoutId id="2147483749" r:id="rId21"/>
    <p:sldLayoutId id="2147483750" r:id="rId22"/>
    <p:sldLayoutId id="2147483751" r:id="rId23"/>
    <p:sldLayoutId id="2147483752" r:id="rId24"/>
    <p:sldLayoutId id="2147483753" r:id="rId25"/>
    <p:sldLayoutId id="2147483754" r:id="rId26"/>
    <p:sldLayoutId id="2147483755" r:id="rId27"/>
    <p:sldLayoutId id="2147483756" r:id="rId28"/>
    <p:sldLayoutId id="2147483757" r:id="rId29"/>
    <p:sldLayoutId id="2147483758" r:id="rId30"/>
    <p:sldLayoutId id="2147483759" r:id="rId31"/>
    <p:sldLayoutId id="2147483760" r:id="rId32"/>
    <p:sldLayoutId id="2147483761" r:id="rId33"/>
    <p:sldLayoutId id="2147483762" r:id="rId34"/>
    <p:sldLayoutId id="2147483763" r:id="rId35"/>
    <p:sldLayoutId id="2147483699" r:id="rId36"/>
    <p:sldLayoutId id="2147483700" r:id="rId37"/>
    <p:sldLayoutId id="2147483701" r:id="rId38"/>
    <p:sldLayoutId id="2147483702" r:id="rId39"/>
    <p:sldLayoutId id="2147483703" r:id="rId40"/>
    <p:sldLayoutId id="2147483704" r:id="rId41"/>
    <p:sldLayoutId id="2147483705" r:id="rId42"/>
    <p:sldLayoutId id="2147483706" r:id="rId43"/>
    <p:sldLayoutId id="2147483707" r:id="rId44"/>
    <p:sldLayoutId id="2147483708" r:id="rId45"/>
    <p:sldLayoutId id="2147483709" r:id="rId46"/>
    <p:sldLayoutId id="2147483710" r:id="rId47"/>
    <p:sldLayoutId id="2147483711" r:id="rId48"/>
    <p:sldLayoutId id="2147483712" r:id="rId49"/>
    <p:sldLayoutId id="2147483713" r:id="rId50"/>
    <p:sldLayoutId id="2147483714" r:id="rId51"/>
    <p:sldLayoutId id="2147483715" r:id="rId52"/>
    <p:sldLayoutId id="2147483716" r:id="rId53"/>
    <p:sldLayoutId id="2147483717" r:id="rId54"/>
    <p:sldLayoutId id="2147483718" r:id="rId55"/>
    <p:sldLayoutId id="2147483719" r:id="rId56"/>
    <p:sldLayoutId id="2147483720" r:id="rId57"/>
    <p:sldLayoutId id="2147483721" r:id="rId58"/>
    <p:sldLayoutId id="2147483722" r:id="rId59"/>
    <p:sldLayoutId id="2147483723" r:id="rId60"/>
    <p:sldLayoutId id="2147483724" r:id="rId61"/>
    <p:sldLayoutId id="2147483725" r:id="rId62"/>
    <p:sldLayoutId id="2147483726" r:id="rId63"/>
    <p:sldLayoutId id="2147483727" r:id="rId64"/>
    <p:sldLayoutId id="2147483656" r:id="rId65"/>
    <p:sldLayoutId id="2147483686" r:id="rId66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1">
          <p15:clr>
            <a:srgbClr val="F26B43"/>
          </p15:clr>
        </p15:guide>
        <p15:guide id="2" pos="483">
          <p15:clr>
            <a:srgbClr val="F26B43"/>
          </p15:clr>
        </p15:guide>
        <p15:guide id="3" pos="3840">
          <p15:clr>
            <a:srgbClr val="F26B43"/>
          </p15:clr>
        </p15:guide>
        <p15:guide id="4" pos="7197">
          <p15:clr>
            <a:srgbClr val="F26B43"/>
          </p15:clr>
        </p15:guide>
        <p15:guide id="6" orient="horz" pos="3929">
          <p15:clr>
            <a:srgbClr val="F26B43"/>
          </p15:clr>
        </p15:guide>
        <p15:guide id="7" orient="horz" pos="2160">
          <p15:clr>
            <a:srgbClr val="F26B43"/>
          </p15:clr>
        </p15:guide>
        <p15:guide id="8" orient="horz" pos="293">
          <p15:clr>
            <a:srgbClr val="F26B43"/>
          </p15:clr>
        </p15:guide>
        <p15:guide id="9" pos="362">
          <p15:clr>
            <a:srgbClr val="F26B43"/>
          </p15:clr>
        </p15:guide>
        <p15:guide id="10" pos="2880">
          <p15:clr>
            <a:srgbClr val="F26B43"/>
          </p15:clr>
        </p15:guide>
        <p15:guide id="11" pos="5398">
          <p15:clr>
            <a:srgbClr val="F26B43"/>
          </p15:clr>
        </p15:guide>
        <p15:guide id="12" orient="horz" pos="2947">
          <p15:clr>
            <a:srgbClr val="F26B43"/>
          </p15:clr>
        </p15:guide>
        <p15:guide id="13" orient="horz" pos="162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1.jpg"/><Relationship Id="rId4" Type="http://schemas.openxmlformats.org/officeDocument/2006/relationships/image" Target="../media/image20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4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3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4.MOV"/><Relationship Id="rId7" Type="http://schemas.openxmlformats.org/officeDocument/2006/relationships/image" Target="../media/image15.png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6" Type="http://schemas.openxmlformats.org/officeDocument/2006/relationships/image" Target="../media/image14.png"/><Relationship Id="rId5" Type="http://schemas.openxmlformats.org/officeDocument/2006/relationships/slideLayout" Target="../slideLayouts/slideLayout19.xml"/><Relationship Id="rId10" Type="http://schemas.openxmlformats.org/officeDocument/2006/relationships/image" Target="../media/image16.png"/><Relationship Id="rId4" Type="http://schemas.openxmlformats.org/officeDocument/2006/relationships/video" Target="../media/media4.MOV"/><Relationship Id="rId9" Type="http://schemas.openxmlformats.org/officeDocument/2006/relationships/image" Target="../media/image4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5.MOV"/><Relationship Id="rId1" Type="http://schemas.microsoft.com/office/2007/relationships/media" Target="../media/media5.MOV"/><Relationship Id="rId6" Type="http://schemas.openxmlformats.org/officeDocument/2006/relationships/image" Target="../media/image17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video" Target="../media/media6.MOV"/><Relationship Id="rId1" Type="http://schemas.microsoft.com/office/2007/relationships/media" Target="../media/media6.MOV"/><Relationship Id="rId6" Type="http://schemas.openxmlformats.org/officeDocument/2006/relationships/image" Target="../media/image18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8DCAAFC3-CE35-2AF0-88D3-8F7D6743D158}"/>
              </a:ext>
            </a:extLst>
          </p:cNvPr>
          <p:cNvSpPr txBox="1"/>
          <p:nvPr/>
        </p:nvSpPr>
        <p:spPr>
          <a:xfrm>
            <a:off x="695376" y="261063"/>
            <a:ext cx="981501" cy="282770"/>
          </a:xfrm>
          <a:prstGeom prst="rect">
            <a:avLst/>
          </a:prstGeom>
          <a:noFill/>
          <a:effectLst>
            <a:outerShdw algn="ctr" rotWithShape="0">
              <a:schemeClr val="tx1"/>
            </a:outerShdw>
          </a:effectLst>
        </p:spPr>
        <p:txBody>
          <a:bodyPr wrap="square" rtlCol="0">
            <a:spAutoFit/>
          </a:bodyPr>
          <a:lstStyle>
            <a:defPPr>
              <a:defRPr lang="id-ID"/>
            </a:defPPr>
            <a:lvl1pPr>
              <a:lnSpc>
                <a:spcPct val="150000"/>
              </a:lnSpc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Nunito" pitchFamily="2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r>
              <a:rPr lang="id-ID" sz="900" b="1" dirty="0" err="1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Observa</a:t>
            </a:r>
            <a:endParaRPr lang="id-ID" sz="900" b="1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3BAAEBCC-2477-EED3-D8DD-F0465BAEF9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9982" y="289751"/>
            <a:ext cx="225394" cy="225394"/>
          </a:xfrm>
          <a:prstGeom prst="rect">
            <a:avLst/>
          </a:prstGeom>
        </p:spPr>
      </p:pic>
      <p:pic>
        <p:nvPicPr>
          <p:cNvPr id="11" name="Picture 10" descr="A screenshot of a computer&#10;&#10;Description automatically generated">
            <a:extLst>
              <a:ext uri="{FF2B5EF4-FFF2-40B4-BE49-F238E27FC236}">
                <a16:creationId xmlns:a16="http://schemas.microsoft.com/office/drawing/2014/main" id="{8C14A212-4A9B-E5F2-7FD6-E7D2087CD4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8518" y="1524099"/>
            <a:ext cx="3625857" cy="209530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A63ADDB-E165-54F0-AE69-E9FFB4A81751}"/>
              </a:ext>
            </a:extLst>
          </p:cNvPr>
          <p:cNvSpPr txBox="1"/>
          <p:nvPr/>
        </p:nvSpPr>
        <p:spPr>
          <a:xfrm>
            <a:off x="695376" y="1885610"/>
            <a:ext cx="429365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3600" b="1">
                <a:latin typeface="DM Sans 14pt" pitchFamily="2" charset="77"/>
                <a:ea typeface="Jost Medium" pitchFamily="2" charset="0"/>
                <a:cs typeface="Space Grotesk SemiBold" pitchFamily="2" charset="0"/>
              </a:defRPr>
            </a:lvl1pPr>
          </a:lstStyle>
          <a:p>
            <a:r>
              <a:rPr lang="en-ID" sz="4400" dirty="0">
                <a:solidFill>
                  <a:srgbClr val="0A84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 </a:t>
            </a:r>
            <a:r>
              <a:rPr lang="en-ID" sz="4400" dirty="0" err="1">
                <a:solidFill>
                  <a:srgbClr val="0A84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Observa</a:t>
            </a:r>
            <a:endParaRPr lang="en-ID" sz="4400" dirty="0">
              <a:solidFill>
                <a:srgbClr val="0A84FF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r>
              <a:rPr lang="en-ID" sz="2000" b="0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Video Surveillance System</a:t>
            </a:r>
            <a:endParaRPr lang="id-ID" sz="2000" b="0" dirty="0">
              <a:latin typeface="Helvetica Neue Medium" panose="02000503000000020004" pitchFamily="2" charset="0"/>
              <a:ea typeface="Helvetica Neue Medium" panose="02000503000000020004" pitchFamily="2" charset="0"/>
              <a:cs typeface="Helvetica Neue Medium" panose="02000503000000020004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74A157F-A040-22CC-5D4E-A4454C223B3C}"/>
              </a:ext>
            </a:extLst>
          </p:cNvPr>
          <p:cNvSpPr txBox="1"/>
          <p:nvPr/>
        </p:nvSpPr>
        <p:spPr>
          <a:xfrm>
            <a:off x="1676877" y="3784281"/>
            <a:ext cx="1627645" cy="10754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d-ID"/>
            </a:defPPr>
            <a:lvl1pPr>
              <a:lnSpc>
                <a:spcPct val="150000"/>
              </a:lnSpc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Nunito" pitchFamily="2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r>
              <a:rPr lang="en-GB" sz="11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Gregor </a:t>
            </a:r>
            <a:r>
              <a:rPr lang="en-GB" sz="1100" b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Špan</a:t>
            </a:r>
            <a:endParaRPr lang="en-GB" sz="1100" b="1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r>
              <a:rPr lang="en-GB" sz="11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Gal </a:t>
            </a:r>
            <a:r>
              <a:rPr lang="en-GB" sz="1100" b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Dvoršak</a:t>
            </a:r>
            <a:endParaRPr lang="en-GB" sz="1100" b="1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r>
              <a:rPr lang="en-GB" sz="11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Miha </a:t>
            </a:r>
            <a:r>
              <a:rPr lang="en-GB" sz="1100" b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Čakš</a:t>
            </a:r>
            <a:r>
              <a:rPr lang="en-GB" sz="11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	</a:t>
            </a:r>
            <a:endParaRPr lang="id-ID" sz="11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8C539C0-C6FB-C089-A5D7-66B3A20121B8}"/>
              </a:ext>
            </a:extLst>
          </p:cNvPr>
          <p:cNvSpPr txBox="1"/>
          <p:nvPr/>
        </p:nvSpPr>
        <p:spPr>
          <a:xfrm>
            <a:off x="7015320" y="4321993"/>
            <a:ext cx="1627645" cy="8215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d-ID"/>
            </a:defPPr>
            <a:lvl1pPr>
              <a:lnSpc>
                <a:spcPct val="150000"/>
              </a:lnSpc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Nunito" pitchFamily="2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r>
              <a:rPr lang="en-GB" sz="10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May 13 - June 13, 2024</a:t>
            </a:r>
            <a:r>
              <a:rPr lang="en-GB" sz="11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	</a:t>
            </a:r>
            <a:endParaRPr lang="id-ID" sz="11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EFE4497-F8AE-9FC5-A237-F1D352DEA51C}"/>
              </a:ext>
            </a:extLst>
          </p:cNvPr>
          <p:cNvSpPr txBox="1"/>
          <p:nvPr/>
        </p:nvSpPr>
        <p:spPr>
          <a:xfrm>
            <a:off x="7369378" y="4122958"/>
            <a:ext cx="1627645" cy="293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d-ID"/>
            </a:defPPr>
            <a:lvl1pPr>
              <a:lnSpc>
                <a:spcPct val="150000"/>
              </a:lnSpc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Nunito" pitchFamily="2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r>
              <a:rPr lang="en-GB" sz="1000" b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Praktikum</a:t>
            </a:r>
            <a:r>
              <a:rPr lang="en-GB" sz="10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II </a:t>
            </a:r>
            <a:endParaRPr lang="id-ID" sz="1000" b="1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38063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6EE4300E-E8A8-D487-64C1-9D8C2A1BB172}"/>
              </a:ext>
            </a:extLst>
          </p:cNvPr>
          <p:cNvSpPr txBox="1"/>
          <p:nvPr/>
        </p:nvSpPr>
        <p:spPr>
          <a:xfrm>
            <a:off x="5354322" y="1656991"/>
            <a:ext cx="3414611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3600" b="1">
                <a:latin typeface="DM Sans 14pt" pitchFamily="2" charset="77"/>
                <a:ea typeface="Jost Medium" pitchFamily="2" charset="0"/>
                <a:cs typeface="Space Grotesk SemiBold" pitchFamily="2" charset="0"/>
              </a:defRPr>
            </a:lvl1pPr>
          </a:lstStyle>
          <a:p>
            <a:r>
              <a:rPr lang="en-ID" sz="2600" dirty="0">
                <a:solidFill>
                  <a:srgbClr val="0A84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TRY IT NOW !</a:t>
            </a:r>
            <a:endParaRPr lang="id-ID" sz="2600" dirty="0">
              <a:solidFill>
                <a:srgbClr val="0A84FF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C4617126-60E5-3E5D-D684-33A6A73A9081}"/>
              </a:ext>
            </a:extLst>
          </p:cNvPr>
          <p:cNvSpPr/>
          <p:nvPr/>
        </p:nvSpPr>
        <p:spPr>
          <a:xfrm rot="5400000">
            <a:off x="6265716" y="2002448"/>
            <a:ext cx="679208" cy="3340634"/>
          </a:xfrm>
          <a:prstGeom prst="roundRect">
            <a:avLst>
              <a:gd name="adj" fmla="val 50000"/>
            </a:avLst>
          </a:prstGeom>
          <a:solidFill>
            <a:srgbClr val="0A8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>
              <a:solidFill>
                <a:srgbClr val="0A84FF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092C2B5-E914-95BF-C2DE-8E4829575FAD}"/>
              </a:ext>
            </a:extLst>
          </p:cNvPr>
          <p:cNvSpPr txBox="1"/>
          <p:nvPr/>
        </p:nvSpPr>
        <p:spPr>
          <a:xfrm>
            <a:off x="5704285" y="3412935"/>
            <a:ext cx="2520414" cy="4812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d-ID"/>
            </a:defPPr>
            <a:lvl1pPr>
              <a:lnSpc>
                <a:spcPct val="150000"/>
              </a:lnSpc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Nunito" pitchFamily="2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r>
              <a:rPr lang="id-ID" sz="900" b="1" dirty="0" err="1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Username</a:t>
            </a:r>
            <a:r>
              <a:rPr lang="id-ID" sz="9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:   </a:t>
            </a:r>
            <a:r>
              <a:rPr lang="id-ID" sz="900" dirty="0" err="1">
                <a:solidFill>
                  <a:schemeClr val="bg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tom</a:t>
            </a:r>
            <a:r>
              <a:rPr lang="id-ID" sz="900" dirty="0" err="1">
                <a:solidFill>
                  <a:schemeClr val="bg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.cruise@maverick.com</a:t>
            </a:r>
            <a:endParaRPr lang="id-ID" sz="900" dirty="0">
              <a:solidFill>
                <a:schemeClr val="bg1"/>
              </a:solidFill>
              <a:latin typeface="Helvetica Neue Light" panose="02000403000000020004" pitchFamily="2" charset="0"/>
              <a:ea typeface="Helvetica Neue Light" panose="02000403000000020004" pitchFamily="2" charset="0"/>
              <a:cs typeface="Helvetica Neue" panose="02000503000000020004" pitchFamily="2" charset="0"/>
            </a:endParaRPr>
          </a:p>
          <a:p>
            <a:r>
              <a:rPr lang="id-ID" sz="900" b="1" dirty="0" err="1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Password</a:t>
            </a:r>
            <a:r>
              <a:rPr lang="id-ID" sz="9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:   </a:t>
            </a:r>
            <a:r>
              <a:rPr lang="id-ID" sz="900" dirty="0">
                <a:solidFill>
                  <a:schemeClr val="bg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password1</a:t>
            </a:r>
            <a:endParaRPr lang="id-ID" sz="900" dirty="0">
              <a:solidFill>
                <a:schemeClr val="bg1"/>
              </a:solidFill>
              <a:latin typeface="Helvetica Neue Light" panose="02000403000000020004" pitchFamily="2" charset="0"/>
              <a:ea typeface="Helvetica Neue Light" panose="020004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BDDC020-7B55-FC65-2683-51A1D243E525}"/>
              </a:ext>
            </a:extLst>
          </p:cNvPr>
          <p:cNvSpPr txBox="1"/>
          <p:nvPr/>
        </p:nvSpPr>
        <p:spPr>
          <a:xfrm>
            <a:off x="4973016" y="2359814"/>
            <a:ext cx="3494709" cy="7783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d-ID"/>
            </a:defPPr>
            <a:lvl1pPr>
              <a:lnSpc>
                <a:spcPct val="150000"/>
              </a:lnSpc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Nunito" pitchFamily="2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r>
              <a:rPr lang="en-GB" sz="10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Note:</a:t>
            </a:r>
            <a:r>
              <a:rPr lang="en-GB" sz="1100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 </a:t>
            </a:r>
            <a:r>
              <a:rPr lang="en-GB" sz="1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You will be redirected to the landing page. Clicking the </a:t>
            </a:r>
            <a:r>
              <a:rPr lang="en-GB" sz="10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"Get Started" </a:t>
            </a:r>
            <a:r>
              <a:rPr lang="en-GB" sz="1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button will redirect you to the </a:t>
            </a:r>
            <a:r>
              <a:rPr lang="en-GB" sz="10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Observa</a:t>
            </a:r>
            <a:r>
              <a:rPr lang="en-GB" sz="1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web application. </a:t>
            </a:r>
            <a:r>
              <a:rPr lang="en-GB" sz="1000" b="1" dirty="0">
                <a:solidFill>
                  <a:srgbClr val="FF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Please don’t change any settings. </a:t>
            </a:r>
            <a:endParaRPr lang="id-ID" sz="1000" b="1" dirty="0">
              <a:solidFill>
                <a:srgbClr val="FF0000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E80B7662-ACE5-9F61-5E7B-CF206CD17715}"/>
              </a:ext>
            </a:extLst>
          </p:cNvPr>
          <p:cNvSpPr/>
          <p:nvPr/>
        </p:nvSpPr>
        <p:spPr>
          <a:xfrm>
            <a:off x="766763" y="1169277"/>
            <a:ext cx="2921317" cy="2843092"/>
          </a:xfrm>
          <a:prstGeom prst="roundRect">
            <a:avLst/>
          </a:prstGeom>
          <a:solidFill>
            <a:srgbClr val="0A84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pic>
        <p:nvPicPr>
          <p:cNvPr id="36" name="Picture 35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6B675C48-44F9-F0FA-057E-8AB9549C5E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0378" y="1345989"/>
            <a:ext cx="2494086" cy="2484675"/>
          </a:xfrm>
          <a:prstGeom prst="round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96002BE8-C463-DF35-C8C8-3563FC925FB7}"/>
              </a:ext>
            </a:extLst>
          </p:cNvPr>
          <p:cNvSpPr txBox="1"/>
          <p:nvPr/>
        </p:nvSpPr>
        <p:spPr>
          <a:xfrm>
            <a:off x="695376" y="261063"/>
            <a:ext cx="981501" cy="282770"/>
          </a:xfrm>
          <a:prstGeom prst="rect">
            <a:avLst/>
          </a:prstGeom>
          <a:noFill/>
          <a:effectLst>
            <a:outerShdw algn="ctr" rotWithShape="0">
              <a:schemeClr val="tx1"/>
            </a:outerShdw>
          </a:effectLst>
        </p:spPr>
        <p:txBody>
          <a:bodyPr wrap="square" rtlCol="0">
            <a:spAutoFit/>
          </a:bodyPr>
          <a:lstStyle>
            <a:defPPr>
              <a:defRPr lang="id-ID"/>
            </a:defPPr>
            <a:lvl1pPr>
              <a:lnSpc>
                <a:spcPct val="150000"/>
              </a:lnSpc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Nunito" pitchFamily="2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r>
              <a:rPr lang="id-ID" sz="900" b="1" dirty="0" err="1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Observa</a:t>
            </a:r>
            <a:endParaRPr lang="id-ID" sz="900" b="1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39" name="Graphic 38">
            <a:extLst>
              <a:ext uri="{FF2B5EF4-FFF2-40B4-BE49-F238E27FC236}">
                <a16:creationId xmlns:a16="http://schemas.microsoft.com/office/drawing/2014/main" id="{89012FD0-D00B-07F1-F7F3-CF802CB19A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69982" y="289751"/>
            <a:ext cx="225394" cy="225394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37F841C9-B7C8-83EE-1343-5E8EDE598842}"/>
              </a:ext>
            </a:extLst>
          </p:cNvPr>
          <p:cNvSpPr txBox="1"/>
          <p:nvPr/>
        </p:nvSpPr>
        <p:spPr>
          <a:xfrm>
            <a:off x="5260136" y="3524825"/>
            <a:ext cx="5386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SI" dirty="0"/>
              <a:t>🔑</a:t>
            </a:r>
          </a:p>
        </p:txBody>
      </p:sp>
    </p:spTree>
    <p:extLst>
      <p:ext uri="{BB962C8B-B14F-4D97-AF65-F5344CB8AC3E}">
        <p14:creationId xmlns:p14="http://schemas.microsoft.com/office/powerpoint/2010/main" val="41852399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29338D9-35FA-C908-DF8B-1B45EFFDE3D4}"/>
              </a:ext>
            </a:extLst>
          </p:cNvPr>
          <p:cNvSpPr txBox="1"/>
          <p:nvPr/>
        </p:nvSpPr>
        <p:spPr>
          <a:xfrm>
            <a:off x="695376" y="261063"/>
            <a:ext cx="981501" cy="282770"/>
          </a:xfrm>
          <a:prstGeom prst="rect">
            <a:avLst/>
          </a:prstGeom>
          <a:noFill/>
          <a:effectLst>
            <a:outerShdw algn="ctr" rotWithShape="0">
              <a:schemeClr val="tx1"/>
            </a:outerShdw>
          </a:effectLst>
        </p:spPr>
        <p:txBody>
          <a:bodyPr wrap="square" rtlCol="0">
            <a:spAutoFit/>
          </a:bodyPr>
          <a:lstStyle>
            <a:defPPr>
              <a:defRPr lang="id-ID"/>
            </a:defPPr>
            <a:lvl1pPr>
              <a:lnSpc>
                <a:spcPct val="150000"/>
              </a:lnSpc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Nunito" pitchFamily="2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r>
              <a:rPr lang="id-ID" sz="900" b="1" dirty="0" err="1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Observa</a:t>
            </a:r>
            <a:endParaRPr lang="id-ID" sz="900" b="1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494ED238-D75E-7A53-9473-D47AB23C2F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9982" y="289751"/>
            <a:ext cx="225394" cy="22539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E7B446A-3E1E-E1DE-7CB7-20D69A23840E}"/>
              </a:ext>
            </a:extLst>
          </p:cNvPr>
          <p:cNvSpPr txBox="1"/>
          <p:nvPr/>
        </p:nvSpPr>
        <p:spPr>
          <a:xfrm>
            <a:off x="4018280" y="2126664"/>
            <a:ext cx="14681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3600" b="1">
                <a:latin typeface="DM Sans 14pt" pitchFamily="2" charset="77"/>
                <a:ea typeface="Jost Medium" pitchFamily="2" charset="0"/>
                <a:cs typeface="Space Grotesk SemiBold" pitchFamily="2" charset="0"/>
              </a:defRPr>
            </a:lvl1pPr>
          </a:lstStyle>
          <a:p>
            <a:r>
              <a:rPr lang="en-ID" dirty="0">
                <a:solidFill>
                  <a:srgbClr val="0A84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Q&amp;A</a:t>
            </a:r>
            <a:endParaRPr lang="id-ID" dirty="0">
              <a:solidFill>
                <a:srgbClr val="0A84FF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5DB1299-AB3A-F4AB-7673-A23A73548A61}"/>
              </a:ext>
            </a:extLst>
          </p:cNvPr>
          <p:cNvSpPr txBox="1"/>
          <p:nvPr/>
        </p:nvSpPr>
        <p:spPr>
          <a:xfrm>
            <a:off x="4246880" y="2898638"/>
            <a:ext cx="65024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SI" sz="4000" dirty="0"/>
              <a:t>❓</a:t>
            </a:r>
          </a:p>
        </p:txBody>
      </p:sp>
      <p:pic>
        <p:nvPicPr>
          <p:cNvPr id="1026" name="Picture 2" descr="Cctv camera drawing Black and White Stock Photos &amp; Images - Alamy">
            <a:extLst>
              <a:ext uri="{FF2B5EF4-FFF2-40B4-BE49-F238E27FC236}">
                <a16:creationId xmlns:a16="http://schemas.microsoft.com/office/drawing/2014/main" id="{067C7C10-3A7A-73B0-DFCA-64AA2A71CE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702"/>
          <a:stretch/>
        </p:blipFill>
        <p:spPr bwMode="auto">
          <a:xfrm>
            <a:off x="0" y="3480881"/>
            <a:ext cx="3374572" cy="1662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 descr="A line drawing of a security camera&#10;&#10;Description automatically generated">
            <a:extLst>
              <a:ext uri="{FF2B5EF4-FFF2-40B4-BE49-F238E27FC236}">
                <a16:creationId xmlns:a16="http://schemas.microsoft.com/office/drawing/2014/main" id="{2D24435C-F5FD-F72A-FE1A-AACE821295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69428" y="3480881"/>
            <a:ext cx="3365500" cy="167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2684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8DCAAFC3-CE35-2AF0-88D3-8F7D6743D158}"/>
              </a:ext>
            </a:extLst>
          </p:cNvPr>
          <p:cNvSpPr txBox="1"/>
          <p:nvPr/>
        </p:nvSpPr>
        <p:spPr>
          <a:xfrm>
            <a:off x="695376" y="261063"/>
            <a:ext cx="981501" cy="282770"/>
          </a:xfrm>
          <a:prstGeom prst="rect">
            <a:avLst/>
          </a:prstGeom>
          <a:noFill/>
          <a:effectLst>
            <a:outerShdw algn="ctr" rotWithShape="0">
              <a:schemeClr val="tx1"/>
            </a:outerShdw>
          </a:effectLst>
        </p:spPr>
        <p:txBody>
          <a:bodyPr wrap="square" rtlCol="0">
            <a:spAutoFit/>
          </a:bodyPr>
          <a:lstStyle>
            <a:defPPr>
              <a:defRPr lang="id-ID"/>
            </a:defPPr>
            <a:lvl1pPr>
              <a:lnSpc>
                <a:spcPct val="150000"/>
              </a:lnSpc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Nunito" pitchFamily="2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r>
              <a:rPr lang="id-ID" sz="900" b="1" dirty="0" err="1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Observa</a:t>
            </a:r>
            <a:endParaRPr lang="id-ID" sz="900" b="1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3BAAEBCC-2477-EED3-D8DD-F0465BAEF9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9982" y="289751"/>
            <a:ext cx="225394" cy="225394"/>
          </a:xfrm>
          <a:prstGeom prst="rect">
            <a:avLst/>
          </a:prstGeom>
        </p:spPr>
      </p:pic>
      <p:pic>
        <p:nvPicPr>
          <p:cNvPr id="11" name="Picture 10" descr="A screenshot of a computer&#10;&#10;Description automatically generated">
            <a:extLst>
              <a:ext uri="{FF2B5EF4-FFF2-40B4-BE49-F238E27FC236}">
                <a16:creationId xmlns:a16="http://schemas.microsoft.com/office/drawing/2014/main" id="{8C14A212-4A9B-E5F2-7FD6-E7D2087CD4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8518" y="1524099"/>
            <a:ext cx="3625857" cy="209530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A63ADDB-E165-54F0-AE69-E9FFB4A81751}"/>
              </a:ext>
            </a:extLst>
          </p:cNvPr>
          <p:cNvSpPr txBox="1"/>
          <p:nvPr/>
        </p:nvSpPr>
        <p:spPr>
          <a:xfrm>
            <a:off x="695376" y="1885610"/>
            <a:ext cx="429365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3600" b="1">
                <a:latin typeface="DM Sans 14pt" pitchFamily="2" charset="77"/>
                <a:ea typeface="Jost Medium" pitchFamily="2" charset="0"/>
                <a:cs typeface="Space Grotesk SemiBold" pitchFamily="2" charset="0"/>
              </a:defRPr>
            </a:lvl1pPr>
          </a:lstStyle>
          <a:p>
            <a:r>
              <a:rPr lang="en-ID" sz="4400" dirty="0">
                <a:solidFill>
                  <a:srgbClr val="0A84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 </a:t>
            </a:r>
            <a:r>
              <a:rPr lang="en-ID" sz="4400" dirty="0" err="1">
                <a:solidFill>
                  <a:srgbClr val="0A84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Observa</a:t>
            </a:r>
            <a:endParaRPr lang="en-ID" sz="4400" dirty="0">
              <a:solidFill>
                <a:srgbClr val="0A84FF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r>
              <a:rPr lang="en-ID" sz="2000" b="0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Video Surveillance System</a:t>
            </a:r>
            <a:endParaRPr lang="id-ID" sz="2000" b="0" dirty="0">
              <a:latin typeface="Helvetica Neue Medium" panose="02000503000000020004" pitchFamily="2" charset="0"/>
              <a:ea typeface="Helvetica Neue Medium" panose="02000503000000020004" pitchFamily="2" charset="0"/>
              <a:cs typeface="Helvetica Neue Medium" panose="02000503000000020004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74A157F-A040-22CC-5D4E-A4454C223B3C}"/>
              </a:ext>
            </a:extLst>
          </p:cNvPr>
          <p:cNvSpPr txBox="1"/>
          <p:nvPr/>
        </p:nvSpPr>
        <p:spPr>
          <a:xfrm>
            <a:off x="1676877" y="3784281"/>
            <a:ext cx="1627645" cy="10754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d-ID"/>
            </a:defPPr>
            <a:lvl1pPr>
              <a:lnSpc>
                <a:spcPct val="150000"/>
              </a:lnSpc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Nunito" pitchFamily="2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r>
              <a:rPr lang="en-GB" sz="11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Gregor </a:t>
            </a:r>
            <a:r>
              <a:rPr lang="en-GB" sz="1100" b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Špan</a:t>
            </a:r>
            <a:endParaRPr lang="en-GB" sz="1100" b="1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r>
              <a:rPr lang="en-GB" sz="11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Gal </a:t>
            </a:r>
            <a:r>
              <a:rPr lang="en-GB" sz="1100" b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Dvoršak</a:t>
            </a:r>
            <a:endParaRPr lang="en-GB" sz="1100" b="1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r>
              <a:rPr lang="en-GB" sz="11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Miha </a:t>
            </a:r>
            <a:r>
              <a:rPr lang="en-GB" sz="1100" b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Čakš</a:t>
            </a:r>
            <a:r>
              <a:rPr lang="en-GB" sz="11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	</a:t>
            </a:r>
            <a:endParaRPr lang="id-ID" sz="11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8C539C0-C6FB-C089-A5D7-66B3A20121B8}"/>
              </a:ext>
            </a:extLst>
          </p:cNvPr>
          <p:cNvSpPr txBox="1"/>
          <p:nvPr/>
        </p:nvSpPr>
        <p:spPr>
          <a:xfrm>
            <a:off x="7015320" y="4321993"/>
            <a:ext cx="1627645" cy="8215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d-ID"/>
            </a:defPPr>
            <a:lvl1pPr>
              <a:lnSpc>
                <a:spcPct val="150000"/>
              </a:lnSpc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Nunito" pitchFamily="2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r>
              <a:rPr lang="en-GB" sz="10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May 13 - June 13, 2024</a:t>
            </a:r>
            <a:r>
              <a:rPr lang="en-GB" sz="11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	</a:t>
            </a:r>
            <a:endParaRPr lang="id-ID" sz="11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EFE4497-F8AE-9FC5-A237-F1D352DEA51C}"/>
              </a:ext>
            </a:extLst>
          </p:cNvPr>
          <p:cNvSpPr txBox="1"/>
          <p:nvPr/>
        </p:nvSpPr>
        <p:spPr>
          <a:xfrm>
            <a:off x="7369378" y="4122958"/>
            <a:ext cx="1627645" cy="293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d-ID"/>
            </a:defPPr>
            <a:lvl1pPr>
              <a:lnSpc>
                <a:spcPct val="150000"/>
              </a:lnSpc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Nunito" pitchFamily="2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r>
              <a:rPr lang="en-GB" sz="1000" b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Praktikum</a:t>
            </a:r>
            <a:r>
              <a:rPr lang="en-GB" sz="10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II </a:t>
            </a:r>
            <a:endParaRPr lang="id-ID" sz="1000" b="1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47795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>
            <a:extLst>
              <a:ext uri="{FF2B5EF4-FFF2-40B4-BE49-F238E27FC236}">
                <a16:creationId xmlns:a16="http://schemas.microsoft.com/office/drawing/2014/main" id="{DD517240-B873-CE20-C94F-5B350438EDA3}"/>
              </a:ext>
            </a:extLst>
          </p:cNvPr>
          <p:cNvSpPr txBox="1"/>
          <p:nvPr/>
        </p:nvSpPr>
        <p:spPr>
          <a:xfrm>
            <a:off x="695376" y="261063"/>
            <a:ext cx="981501" cy="282770"/>
          </a:xfrm>
          <a:prstGeom prst="rect">
            <a:avLst/>
          </a:prstGeom>
          <a:noFill/>
          <a:effectLst>
            <a:outerShdw algn="ctr" rotWithShape="0">
              <a:schemeClr val="tx1"/>
            </a:outerShdw>
          </a:effectLst>
        </p:spPr>
        <p:txBody>
          <a:bodyPr wrap="square" rtlCol="0">
            <a:spAutoFit/>
          </a:bodyPr>
          <a:lstStyle>
            <a:defPPr>
              <a:defRPr lang="id-ID"/>
            </a:defPPr>
            <a:lvl1pPr>
              <a:lnSpc>
                <a:spcPct val="150000"/>
              </a:lnSpc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Nunito" pitchFamily="2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r>
              <a:rPr lang="id-ID" sz="900" b="1" dirty="0" err="1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Observa</a:t>
            </a:r>
            <a:endParaRPr lang="id-ID" sz="900" b="1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27" name="Graphic 26">
            <a:extLst>
              <a:ext uri="{FF2B5EF4-FFF2-40B4-BE49-F238E27FC236}">
                <a16:creationId xmlns:a16="http://schemas.microsoft.com/office/drawing/2014/main" id="{A6A22F8A-0ECA-FFFB-5A1A-65A013C982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9982" y="289751"/>
            <a:ext cx="225394" cy="225394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72069380-A83B-160A-EA4A-5581A186BDFD}"/>
              </a:ext>
            </a:extLst>
          </p:cNvPr>
          <p:cNvSpPr txBox="1"/>
          <p:nvPr/>
        </p:nvSpPr>
        <p:spPr>
          <a:xfrm>
            <a:off x="1336468" y="2234477"/>
            <a:ext cx="265311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rgbClr val="0A84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</a:t>
            </a:r>
            <a:r>
              <a:rPr lang="en-SI" sz="2800" b="1" dirty="0">
                <a:solidFill>
                  <a:srgbClr val="0A84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mplemented functionalities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0E88640-FBCB-F76B-58D4-81EEC977E6FF}"/>
              </a:ext>
            </a:extLst>
          </p:cNvPr>
          <p:cNvSpPr txBox="1"/>
          <p:nvPr/>
        </p:nvSpPr>
        <p:spPr>
          <a:xfrm>
            <a:off x="5154421" y="1410082"/>
            <a:ext cx="3414905" cy="30634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d-ID"/>
            </a:defPPr>
            <a:lvl1pPr>
              <a:lnSpc>
                <a:spcPct val="150000"/>
              </a:lnSpc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Nunito" pitchFamily="2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r>
              <a:rPr lang="en-SI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🌐  Remote Access</a:t>
            </a:r>
          </a:p>
          <a:p>
            <a:r>
              <a:rPr lang="en-SI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👀  Live Observation</a:t>
            </a:r>
          </a:p>
          <a:p>
            <a:r>
              <a:rPr lang="en-SI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📱  Multi-Device support</a:t>
            </a:r>
          </a:p>
          <a:p>
            <a:r>
              <a:rPr lang="en-SI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🚶‍♂️  </a:t>
            </a:r>
            <a:r>
              <a:rPr lang="id-ID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Motion </a:t>
            </a:r>
            <a:r>
              <a:rPr lang="id-ID" b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detection</a:t>
            </a:r>
            <a:endParaRPr lang="id-ID" b="1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r>
              <a:rPr lang="en-SI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😃  </a:t>
            </a:r>
            <a:r>
              <a:rPr lang="id-ID" b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Facial</a:t>
            </a:r>
            <a:r>
              <a:rPr lang="id-ID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id-ID" b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recognition</a:t>
            </a:r>
            <a:endParaRPr lang="id-ID" b="1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r>
              <a:rPr lang="en-SI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🎥  </a:t>
            </a:r>
            <a:r>
              <a:rPr lang="id-ID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Video </a:t>
            </a:r>
            <a:r>
              <a:rPr lang="id-ID" b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playback</a:t>
            </a:r>
            <a:endParaRPr lang="id-ID" b="1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r>
              <a:rPr lang="id-ID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📧  Email </a:t>
            </a:r>
            <a:r>
              <a:rPr lang="id-ID" b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Notifications</a:t>
            </a:r>
            <a:endParaRPr lang="id-ID" b="1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r>
              <a:rPr lang="id-ID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📲  SMS </a:t>
            </a:r>
            <a:r>
              <a:rPr lang="id-ID" b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Notifications</a:t>
            </a:r>
            <a:endParaRPr lang="id-ID" b="1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r>
              <a:rPr lang="id-ID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💬  </a:t>
            </a:r>
            <a:r>
              <a:rPr lang="id-ID" b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Observa</a:t>
            </a:r>
            <a:r>
              <a:rPr lang="id-ID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id-ID" b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Chat</a:t>
            </a:r>
            <a:endParaRPr lang="id-ID" b="1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r>
              <a:rPr lang="en-SI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📊  </a:t>
            </a:r>
            <a:r>
              <a:rPr lang="id-ID" b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Reports</a:t>
            </a:r>
            <a:endParaRPr lang="id-ID" sz="1000" b="1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endParaRPr lang="id-ID" sz="1000" b="1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93575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logo of a python&#10;&#10;Description automatically generated">
            <a:extLst>
              <a:ext uri="{FF2B5EF4-FFF2-40B4-BE49-F238E27FC236}">
                <a16:creationId xmlns:a16="http://schemas.microsoft.com/office/drawing/2014/main" id="{497B65D0-C89C-D99E-25BF-B91591563D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341" y="889396"/>
            <a:ext cx="1625602" cy="914401"/>
          </a:xfrm>
          <a:prstGeom prst="rect">
            <a:avLst/>
          </a:prstGeom>
        </p:spPr>
      </p:pic>
      <p:pic>
        <p:nvPicPr>
          <p:cNvPr id="17" name="Picture 16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CD44798A-CCA7-2E3D-6F97-744AA728F5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3559" y="816888"/>
            <a:ext cx="1412558" cy="1059419"/>
          </a:xfrm>
          <a:prstGeom prst="rect">
            <a:avLst/>
          </a:prstGeom>
        </p:spPr>
      </p:pic>
      <p:pic>
        <p:nvPicPr>
          <p:cNvPr id="19" name="Picture 18" descr="A black background with blue letters&#10;&#10;Description automatically generated">
            <a:extLst>
              <a:ext uri="{FF2B5EF4-FFF2-40B4-BE49-F238E27FC236}">
                <a16:creationId xmlns:a16="http://schemas.microsoft.com/office/drawing/2014/main" id="{3D38B97B-6B7E-547B-9DF9-58A6800172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763" y="2571749"/>
            <a:ext cx="1881071" cy="507007"/>
          </a:xfrm>
          <a:prstGeom prst="rect">
            <a:avLst/>
          </a:prstGeom>
        </p:spPr>
      </p:pic>
      <p:pic>
        <p:nvPicPr>
          <p:cNvPr id="21" name="Picture 20" descr="A logo of a company&#10;&#10;Description automatically generated">
            <a:extLst>
              <a:ext uri="{FF2B5EF4-FFF2-40B4-BE49-F238E27FC236}">
                <a16:creationId xmlns:a16="http://schemas.microsoft.com/office/drawing/2014/main" id="{64573160-1123-17F5-4850-6A93D96864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73558" y="2254821"/>
            <a:ext cx="1412559" cy="1059420"/>
          </a:xfrm>
          <a:prstGeom prst="rect">
            <a:avLst/>
          </a:prstGeom>
        </p:spPr>
      </p:pic>
      <p:pic>
        <p:nvPicPr>
          <p:cNvPr id="23" name="Picture 22" descr="A blue and black logo&#10;&#10;Description automatically generated">
            <a:extLst>
              <a:ext uri="{FF2B5EF4-FFF2-40B4-BE49-F238E27FC236}">
                <a16:creationId xmlns:a16="http://schemas.microsoft.com/office/drawing/2014/main" id="{1E2ABB4E-8586-8D45-4698-B630FA7CD39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3156" y="3449047"/>
            <a:ext cx="1673971" cy="1099947"/>
          </a:xfrm>
          <a:prstGeom prst="rect">
            <a:avLst/>
          </a:prstGeom>
        </p:spPr>
      </p:pic>
      <p:pic>
        <p:nvPicPr>
          <p:cNvPr id="25" name="Picture 24" descr="A logo with orange letters&#10;&#10;Description automatically generated">
            <a:extLst>
              <a:ext uri="{FF2B5EF4-FFF2-40B4-BE49-F238E27FC236}">
                <a16:creationId xmlns:a16="http://schemas.microsoft.com/office/drawing/2014/main" id="{CC4CD863-112B-0FA3-A1D4-52DDD1778C0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14530" y="3692755"/>
            <a:ext cx="1930613" cy="770866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DD517240-B873-CE20-C94F-5B350438EDA3}"/>
              </a:ext>
            </a:extLst>
          </p:cNvPr>
          <p:cNvSpPr txBox="1"/>
          <p:nvPr/>
        </p:nvSpPr>
        <p:spPr>
          <a:xfrm>
            <a:off x="695376" y="261063"/>
            <a:ext cx="981501" cy="282770"/>
          </a:xfrm>
          <a:prstGeom prst="rect">
            <a:avLst/>
          </a:prstGeom>
          <a:noFill/>
          <a:effectLst>
            <a:outerShdw algn="ctr" rotWithShape="0">
              <a:schemeClr val="tx1"/>
            </a:outerShdw>
          </a:effectLst>
        </p:spPr>
        <p:txBody>
          <a:bodyPr wrap="square" rtlCol="0">
            <a:spAutoFit/>
          </a:bodyPr>
          <a:lstStyle>
            <a:defPPr>
              <a:defRPr lang="id-ID"/>
            </a:defPPr>
            <a:lvl1pPr>
              <a:lnSpc>
                <a:spcPct val="150000"/>
              </a:lnSpc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Nunito" pitchFamily="2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r>
              <a:rPr lang="id-ID" sz="900" b="1" dirty="0" err="1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Observa</a:t>
            </a:r>
            <a:endParaRPr lang="id-ID" sz="900" b="1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27" name="Graphic 26">
            <a:extLst>
              <a:ext uri="{FF2B5EF4-FFF2-40B4-BE49-F238E27FC236}">
                <a16:creationId xmlns:a16="http://schemas.microsoft.com/office/drawing/2014/main" id="{A6A22F8A-0ECA-FFFB-5A1A-65A013C982D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69982" y="289751"/>
            <a:ext cx="225394" cy="225394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72069380-A83B-160A-EA4A-5581A186BDFD}"/>
              </a:ext>
            </a:extLst>
          </p:cNvPr>
          <p:cNvSpPr txBox="1"/>
          <p:nvPr/>
        </p:nvSpPr>
        <p:spPr>
          <a:xfrm>
            <a:off x="5921927" y="2307477"/>
            <a:ext cx="245531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I" sz="2800" b="1" dirty="0">
                <a:solidFill>
                  <a:srgbClr val="0A84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Technology</a:t>
            </a:r>
          </a:p>
          <a:p>
            <a:r>
              <a:rPr lang="en-SI" sz="2800" b="1" dirty="0">
                <a:solidFill>
                  <a:srgbClr val="0A84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    stack</a:t>
            </a:r>
          </a:p>
        </p:txBody>
      </p:sp>
    </p:spTree>
    <p:extLst>
      <p:ext uri="{BB962C8B-B14F-4D97-AF65-F5344CB8AC3E}">
        <p14:creationId xmlns:p14="http://schemas.microsoft.com/office/powerpoint/2010/main" val="10692114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3D11C3D8-3783-4F00-F3AE-BBDCDF44DBC7}"/>
              </a:ext>
            </a:extLst>
          </p:cNvPr>
          <p:cNvSpPr txBox="1"/>
          <p:nvPr/>
        </p:nvSpPr>
        <p:spPr>
          <a:xfrm>
            <a:off x="5387420" y="2833793"/>
            <a:ext cx="3496698" cy="10754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d-ID"/>
            </a:defPPr>
            <a:lvl1pPr>
              <a:lnSpc>
                <a:spcPct val="150000"/>
              </a:lnSpc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Nunito" pitchFamily="2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r>
              <a:rPr lang="en-GB" sz="11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Stay on top of your setup from anywhere with our easy-peasy web app. Hook up, keep tabs on, and boss around multiple cameras all at the same time</a:t>
            </a:r>
            <a:r>
              <a:rPr lang="en-GB" sz="11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  <a:endParaRPr lang="id-ID" sz="11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5579630-910C-2BC4-8DEF-27B2B6EE69D2}"/>
              </a:ext>
            </a:extLst>
          </p:cNvPr>
          <p:cNvSpPr txBox="1"/>
          <p:nvPr/>
        </p:nvSpPr>
        <p:spPr>
          <a:xfrm>
            <a:off x="5387420" y="1688763"/>
            <a:ext cx="245531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I" sz="2800" b="1" dirty="0">
                <a:solidFill>
                  <a:srgbClr val="0A84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Watch live stream video</a:t>
            </a:r>
          </a:p>
        </p:txBody>
      </p:sp>
      <p:pic>
        <p:nvPicPr>
          <p:cNvPr id="23" name="Camera Setup">
            <a:hlinkClick r:id="" action="ppaction://media"/>
            <a:extLst>
              <a:ext uri="{FF2B5EF4-FFF2-40B4-BE49-F238E27FC236}">
                <a16:creationId xmlns:a16="http://schemas.microsoft.com/office/drawing/2014/main" id="{0440B7CD-87E1-A340-0C69-FCC3D40D4D8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1675" y="1254071"/>
            <a:ext cx="4521600" cy="3200084"/>
          </a:xfrm>
          <a:prstGeom prst="round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41D6AA93-3863-2724-9951-A7BA40B3A98D}"/>
              </a:ext>
            </a:extLst>
          </p:cNvPr>
          <p:cNvSpPr txBox="1"/>
          <p:nvPr/>
        </p:nvSpPr>
        <p:spPr>
          <a:xfrm>
            <a:off x="695376" y="261063"/>
            <a:ext cx="981501" cy="282770"/>
          </a:xfrm>
          <a:prstGeom prst="rect">
            <a:avLst/>
          </a:prstGeom>
          <a:noFill/>
          <a:effectLst>
            <a:outerShdw algn="ctr" rotWithShape="0">
              <a:schemeClr val="tx1"/>
            </a:outerShdw>
          </a:effectLst>
        </p:spPr>
        <p:txBody>
          <a:bodyPr wrap="square" rtlCol="0">
            <a:spAutoFit/>
          </a:bodyPr>
          <a:lstStyle>
            <a:defPPr>
              <a:defRPr lang="id-ID"/>
            </a:defPPr>
            <a:lvl1pPr>
              <a:lnSpc>
                <a:spcPct val="150000"/>
              </a:lnSpc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Nunito" pitchFamily="2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r>
              <a:rPr lang="id-ID" sz="900" b="1" dirty="0" err="1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Observa</a:t>
            </a:r>
            <a:endParaRPr lang="id-ID" sz="900" b="1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26" name="Graphic 25">
            <a:extLst>
              <a:ext uri="{FF2B5EF4-FFF2-40B4-BE49-F238E27FC236}">
                <a16:creationId xmlns:a16="http://schemas.microsoft.com/office/drawing/2014/main" id="{3BE36380-493F-A669-1424-D45B786FBCB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69982" y="289751"/>
            <a:ext cx="225394" cy="225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491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080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3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8FEFD660-E702-2ADC-C76E-BE9CBBE58C63}"/>
              </a:ext>
            </a:extLst>
          </p:cNvPr>
          <p:cNvSpPr txBox="1"/>
          <p:nvPr/>
        </p:nvSpPr>
        <p:spPr>
          <a:xfrm>
            <a:off x="574675" y="2889845"/>
            <a:ext cx="3414905" cy="1078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d-ID"/>
            </a:defPPr>
            <a:lvl1pPr>
              <a:lnSpc>
                <a:spcPct val="150000"/>
              </a:lnSpc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Nunito" pitchFamily="2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r>
              <a:rPr lang="en-SI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🚶‍♂️  </a:t>
            </a:r>
            <a:r>
              <a:rPr lang="id-ID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Motion </a:t>
            </a:r>
            <a:r>
              <a:rPr lang="id-ID" b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detection</a:t>
            </a:r>
            <a:endParaRPr lang="id-ID" b="1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endParaRPr lang="id-ID" sz="1000" b="1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r>
              <a:rPr lang="en-SI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🎥   </a:t>
            </a:r>
            <a:r>
              <a:rPr lang="id-ID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Video </a:t>
            </a:r>
            <a:r>
              <a:rPr lang="id-ID" b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playback</a:t>
            </a:r>
            <a:endParaRPr lang="id-ID" b="1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endParaRPr lang="id-ID" sz="1000" b="1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2A03623-BFB0-0283-B16E-34F125C57158}"/>
              </a:ext>
            </a:extLst>
          </p:cNvPr>
          <p:cNvSpPr txBox="1"/>
          <p:nvPr/>
        </p:nvSpPr>
        <p:spPr>
          <a:xfrm>
            <a:off x="695376" y="261063"/>
            <a:ext cx="981501" cy="282770"/>
          </a:xfrm>
          <a:prstGeom prst="rect">
            <a:avLst/>
          </a:prstGeom>
          <a:noFill/>
          <a:effectLst>
            <a:outerShdw algn="ctr" rotWithShape="0">
              <a:schemeClr val="tx1"/>
            </a:outerShdw>
          </a:effectLst>
        </p:spPr>
        <p:txBody>
          <a:bodyPr wrap="square" rtlCol="0">
            <a:spAutoFit/>
          </a:bodyPr>
          <a:lstStyle>
            <a:defPPr>
              <a:defRPr lang="id-ID"/>
            </a:defPPr>
            <a:lvl1pPr>
              <a:lnSpc>
                <a:spcPct val="150000"/>
              </a:lnSpc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Nunito" pitchFamily="2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r>
              <a:rPr lang="id-ID" sz="900" b="1" dirty="0" err="1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Observa</a:t>
            </a:r>
            <a:endParaRPr lang="id-ID" sz="900" b="1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B8266F74-6DDC-D81A-2744-22416269A1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69982" y="289751"/>
            <a:ext cx="225394" cy="225394"/>
          </a:xfrm>
          <a:prstGeom prst="rect">
            <a:avLst/>
          </a:prstGeom>
        </p:spPr>
      </p:pic>
      <p:pic>
        <p:nvPicPr>
          <p:cNvPr id="12" name="Motion &amp; Facial Detection">
            <a:hlinkClick r:id="" action="ppaction://media"/>
            <a:extLst>
              <a:ext uri="{FF2B5EF4-FFF2-40B4-BE49-F238E27FC236}">
                <a16:creationId xmlns:a16="http://schemas.microsoft.com/office/drawing/2014/main" id="{F485491E-E8A3-EB4C-80D7-554C684F214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451410" y="1140579"/>
            <a:ext cx="4509334" cy="3204000"/>
          </a:xfrm>
          <a:prstGeom prst="round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5902609C-6141-1FD8-A8CF-71EBB5E2E22A}"/>
              </a:ext>
            </a:extLst>
          </p:cNvPr>
          <p:cNvSpPr txBox="1"/>
          <p:nvPr/>
        </p:nvSpPr>
        <p:spPr>
          <a:xfrm>
            <a:off x="574675" y="2152107"/>
            <a:ext cx="372381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SI" sz="2800" b="1" dirty="0">
                <a:solidFill>
                  <a:srgbClr val="0A84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Utalize features like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405219A-5BB1-A380-5C7B-9B73C9B3D265}"/>
              </a:ext>
            </a:extLst>
          </p:cNvPr>
          <p:cNvSpPr txBox="1"/>
          <p:nvPr/>
        </p:nvSpPr>
        <p:spPr>
          <a:xfrm>
            <a:off x="2382237" y="2976313"/>
            <a:ext cx="186031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SI" sz="12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😃  </a:t>
            </a:r>
            <a:r>
              <a:rPr lang="id-ID" sz="1200" b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Facial</a:t>
            </a:r>
            <a:r>
              <a:rPr lang="id-ID" sz="12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id-ID" sz="1200" b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recognition</a:t>
            </a:r>
            <a:endParaRPr lang="id-ID" sz="1200" b="1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6419118-46AC-5B04-48AF-35208EA538D2}"/>
              </a:ext>
            </a:extLst>
          </p:cNvPr>
          <p:cNvSpPr txBox="1"/>
          <p:nvPr/>
        </p:nvSpPr>
        <p:spPr>
          <a:xfrm>
            <a:off x="2382237" y="3444537"/>
            <a:ext cx="148466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SI" sz="12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📊  </a:t>
            </a:r>
            <a:r>
              <a:rPr lang="id-ID" sz="1200" b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Reports</a:t>
            </a:r>
            <a:endParaRPr lang="id-ID" sz="1200" b="1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2884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634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>
            <a:extLst>
              <a:ext uri="{FF2B5EF4-FFF2-40B4-BE49-F238E27FC236}">
                <a16:creationId xmlns:a16="http://schemas.microsoft.com/office/drawing/2014/main" id="{F5809AB3-4319-0CBB-A080-09C39DFAA3F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21828" y="1026096"/>
            <a:ext cx="1705882" cy="3427200"/>
          </a:xfrm>
          <a:prstGeom prst="rect">
            <a:avLst/>
          </a:prstGeom>
        </p:spPr>
      </p:pic>
      <p:pic>
        <p:nvPicPr>
          <p:cNvPr id="36" name="RPReplay_Final1718103835 2">
            <a:hlinkClick r:id="" action="ppaction://ole?verb=0"/>
            <a:extLst>
              <a:ext uri="{FF2B5EF4-FFF2-40B4-BE49-F238E27FC236}">
                <a16:creationId xmlns:a16="http://schemas.microsoft.com/office/drawing/2014/main" id="{690BDBE9-DBFC-3B77-A0EA-DA1EBE52210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922017" y="1097393"/>
            <a:ext cx="1515716" cy="3284896"/>
          </a:xfrm>
          <a:prstGeom prst="round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AA2E7A0B-28D7-D668-AF37-C4839F5634D5}"/>
              </a:ext>
            </a:extLst>
          </p:cNvPr>
          <p:cNvSpPr txBox="1"/>
          <p:nvPr/>
        </p:nvSpPr>
        <p:spPr>
          <a:xfrm>
            <a:off x="2967862" y="3963067"/>
            <a:ext cx="3128138" cy="524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d-ID"/>
            </a:defPPr>
            <a:lvl1pPr>
              <a:lnSpc>
                <a:spcPct val="150000"/>
              </a:lnSpc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Nunito" pitchFamily="2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algn="ctr"/>
            <a:r>
              <a:rPr lang="en-GB" sz="1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and be notified when the video surveillance system detects motion.</a:t>
            </a:r>
            <a:endParaRPr lang="id-ID" sz="10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9116C47-0EB4-EAFE-7407-7D8BB8F992B9}"/>
              </a:ext>
            </a:extLst>
          </p:cNvPr>
          <p:cNvSpPr txBox="1"/>
          <p:nvPr/>
        </p:nvSpPr>
        <p:spPr>
          <a:xfrm>
            <a:off x="3527623" y="3701812"/>
            <a:ext cx="2229533" cy="314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d-ID"/>
            </a:defPPr>
            <a:lvl1pPr>
              <a:lnSpc>
                <a:spcPct val="150000"/>
              </a:lnSpc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Nunito" pitchFamily="2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algn="ctr"/>
            <a:r>
              <a:rPr lang="id-ID" sz="105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Set </a:t>
            </a:r>
            <a:r>
              <a:rPr lang="id-ID" sz="1050" b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up</a:t>
            </a:r>
            <a:r>
              <a:rPr lang="id-ID" sz="105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id-ID" sz="1050" b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subscriber</a:t>
            </a:r>
            <a:r>
              <a:rPr lang="id-ID" sz="105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id-ID" sz="1050" b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list</a:t>
            </a:r>
            <a:r>
              <a:rPr lang="id-ID" sz="105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in </a:t>
            </a:r>
            <a:r>
              <a:rPr lang="id-ID" sz="1050" b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settings</a:t>
            </a:r>
            <a:endParaRPr lang="id-ID" sz="1050" b="1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38C94D4-C80C-D03B-B6B1-BA54283A1525}"/>
              </a:ext>
            </a:extLst>
          </p:cNvPr>
          <p:cNvSpPr txBox="1"/>
          <p:nvPr/>
        </p:nvSpPr>
        <p:spPr>
          <a:xfrm>
            <a:off x="695376" y="261063"/>
            <a:ext cx="702601" cy="282770"/>
          </a:xfrm>
          <a:prstGeom prst="rect">
            <a:avLst/>
          </a:prstGeom>
          <a:noFill/>
          <a:effectLst>
            <a:outerShdw algn="ctr" rotWithShape="0">
              <a:schemeClr val="tx1"/>
            </a:outerShdw>
          </a:effectLst>
        </p:spPr>
        <p:txBody>
          <a:bodyPr wrap="square" rtlCol="0">
            <a:spAutoFit/>
          </a:bodyPr>
          <a:lstStyle>
            <a:defPPr>
              <a:defRPr lang="id-ID"/>
            </a:defPPr>
            <a:lvl1pPr>
              <a:lnSpc>
                <a:spcPct val="150000"/>
              </a:lnSpc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Nunito" pitchFamily="2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r>
              <a:rPr lang="id-ID" sz="900" b="1" dirty="0" err="1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Observa</a:t>
            </a:r>
            <a:endParaRPr lang="id-ID" sz="900" b="1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16" name="Graphic 15">
            <a:extLst>
              <a:ext uri="{FF2B5EF4-FFF2-40B4-BE49-F238E27FC236}">
                <a16:creationId xmlns:a16="http://schemas.microsoft.com/office/drawing/2014/main" id="{AC5853A6-2C0D-A867-07E8-D36422F9C85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69982" y="289751"/>
            <a:ext cx="225394" cy="22539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3758FCB5-DA46-F47A-5E5A-6C548FC64243}"/>
              </a:ext>
            </a:extLst>
          </p:cNvPr>
          <p:cNvSpPr txBox="1"/>
          <p:nvPr/>
        </p:nvSpPr>
        <p:spPr>
          <a:xfrm>
            <a:off x="3323433" y="1847144"/>
            <a:ext cx="2966059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I" sz="2600" b="1" dirty="0">
                <a:solidFill>
                  <a:srgbClr val="0A84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Recive alerts via Email &amp; SMS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82DF100-6F24-ED36-2498-7505D6093E7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6160" y="1026096"/>
            <a:ext cx="1706026" cy="3427490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F3A52E67-3ED0-9DF2-0951-DF28497413C5}"/>
              </a:ext>
            </a:extLst>
          </p:cNvPr>
          <p:cNvSpPr txBox="1"/>
          <p:nvPr/>
        </p:nvSpPr>
        <p:spPr>
          <a:xfrm>
            <a:off x="4311570" y="3089844"/>
            <a:ext cx="56137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SI" sz="2800" dirty="0"/>
              <a:t>🚨</a:t>
            </a:r>
          </a:p>
        </p:txBody>
      </p:sp>
      <p:pic>
        <p:nvPicPr>
          <p:cNvPr id="35" name="ObservaEmailAlert">
            <a:hlinkClick r:id="" action="ppaction://ole?verb=0"/>
            <a:extLst>
              <a:ext uri="{FF2B5EF4-FFF2-40B4-BE49-F238E27FC236}">
                <a16:creationId xmlns:a16="http://schemas.microsoft.com/office/drawing/2014/main" id="{A1135B6A-A35E-BECC-84E5-306CE76AD1A9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31706" y="1099089"/>
            <a:ext cx="1514934" cy="3283200"/>
          </a:xfrm>
          <a:prstGeom prst="round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3F4AC2B5-1447-6FF9-C0A3-9C89B9036B99}"/>
              </a:ext>
            </a:extLst>
          </p:cNvPr>
          <p:cNvSpPr txBox="1"/>
          <p:nvPr/>
        </p:nvSpPr>
        <p:spPr>
          <a:xfrm>
            <a:off x="-1747520" y="333248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SI" dirty="0"/>
          </a:p>
        </p:txBody>
      </p:sp>
    </p:spTree>
    <p:extLst>
      <p:ext uri="{BB962C8B-B14F-4D97-AF65-F5344CB8AC3E}">
        <p14:creationId xmlns:p14="http://schemas.microsoft.com/office/powerpoint/2010/main" val="1993736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33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753" fill="hold"/>
                                        <p:tgtEl>
                                          <p:spTgt spid="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35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5"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3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6"/>
                  </p:tgtEl>
                </p:cond>
              </p:nextCondLst>
            </p:seq>
            <p:video>
              <p:cMediaNode vol="80000">
                <p:cTn id="22" fill="hold" display="0">
                  <p:stCondLst>
                    <p:cond delay="indefinite"/>
                  </p:stCondLst>
                </p:cTn>
                <p:tgtEl>
                  <p:spTgt spid="36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3D11C3D8-3783-4F00-F3AE-BBDCDF44DBC7}"/>
              </a:ext>
            </a:extLst>
          </p:cNvPr>
          <p:cNvSpPr txBox="1"/>
          <p:nvPr/>
        </p:nvSpPr>
        <p:spPr>
          <a:xfrm>
            <a:off x="5387420" y="2538357"/>
            <a:ext cx="3414905" cy="10754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d-ID"/>
            </a:defPPr>
            <a:lvl1pPr>
              <a:lnSpc>
                <a:spcPct val="150000"/>
              </a:lnSpc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Nunito" pitchFamily="2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r>
              <a:rPr lang="en-GB" sz="11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Manage your account through the "Your Profile" tab. Update avatar, edit name &amp; email, change password, subscribe to motion detection alerts via email &amp; SMS and delete account if needed.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5579630-910C-2BC4-8DEF-27B2B6EE69D2}"/>
              </a:ext>
            </a:extLst>
          </p:cNvPr>
          <p:cNvSpPr txBox="1"/>
          <p:nvPr/>
        </p:nvSpPr>
        <p:spPr>
          <a:xfrm>
            <a:off x="5387420" y="1464088"/>
            <a:ext cx="245531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I" sz="2800" b="1" dirty="0">
                <a:solidFill>
                  <a:srgbClr val="0A84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Custumize your profile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1D6AA93-3863-2724-9951-A7BA40B3A98D}"/>
              </a:ext>
            </a:extLst>
          </p:cNvPr>
          <p:cNvSpPr txBox="1"/>
          <p:nvPr/>
        </p:nvSpPr>
        <p:spPr>
          <a:xfrm>
            <a:off x="695376" y="261063"/>
            <a:ext cx="981501" cy="282770"/>
          </a:xfrm>
          <a:prstGeom prst="rect">
            <a:avLst/>
          </a:prstGeom>
          <a:noFill/>
          <a:effectLst>
            <a:outerShdw algn="ctr" rotWithShape="0">
              <a:schemeClr val="tx1"/>
            </a:outerShdw>
          </a:effectLst>
        </p:spPr>
        <p:txBody>
          <a:bodyPr wrap="square" rtlCol="0">
            <a:spAutoFit/>
          </a:bodyPr>
          <a:lstStyle>
            <a:defPPr>
              <a:defRPr lang="id-ID"/>
            </a:defPPr>
            <a:lvl1pPr>
              <a:lnSpc>
                <a:spcPct val="150000"/>
              </a:lnSpc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Nunito" pitchFamily="2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r>
              <a:rPr lang="id-ID" sz="900" b="1" dirty="0" err="1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Observa</a:t>
            </a:r>
            <a:endParaRPr lang="id-ID" sz="900" b="1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26" name="Graphic 25">
            <a:extLst>
              <a:ext uri="{FF2B5EF4-FFF2-40B4-BE49-F238E27FC236}">
                <a16:creationId xmlns:a16="http://schemas.microsoft.com/office/drawing/2014/main" id="{3BE36380-493F-A669-1424-D45B786FBC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69982" y="289751"/>
            <a:ext cx="225394" cy="225394"/>
          </a:xfrm>
          <a:prstGeom prst="rect">
            <a:avLst/>
          </a:prstGeom>
        </p:spPr>
      </p:pic>
      <p:pic>
        <p:nvPicPr>
          <p:cNvPr id="2" name="Profile &amp; AI Chatbot 2">
            <a:hlinkClick r:id="" action="ppaction://media"/>
            <a:extLst>
              <a:ext uri="{FF2B5EF4-FFF2-40B4-BE49-F238E27FC236}">
                <a16:creationId xmlns:a16="http://schemas.microsoft.com/office/drawing/2014/main" id="{CC0A1BD4-2FA3-2550-1FBC-D588C57F77A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82679" y="1221069"/>
            <a:ext cx="4521600" cy="3225448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3505947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69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92E1F99D-7875-7E4C-C36D-0074CB31E5AF}"/>
              </a:ext>
            </a:extLst>
          </p:cNvPr>
          <p:cNvSpPr txBox="1"/>
          <p:nvPr/>
        </p:nvSpPr>
        <p:spPr>
          <a:xfrm>
            <a:off x="5696744" y="1148918"/>
            <a:ext cx="3215189" cy="2734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d-ID"/>
            </a:defPPr>
            <a:lvl1pPr>
              <a:lnSpc>
                <a:spcPct val="150000"/>
              </a:lnSpc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Nunito" pitchFamily="2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r>
              <a:rPr lang="id-ID" sz="900" b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Have</a:t>
            </a:r>
            <a:r>
              <a:rPr lang="id-ID" sz="9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id-ID" sz="900" b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</a:t>
            </a:r>
            <a:r>
              <a:rPr lang="id-ID" sz="9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problem </a:t>
            </a:r>
            <a:r>
              <a:rPr lang="id-ID" sz="900" b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and</a:t>
            </a:r>
            <a:r>
              <a:rPr lang="id-ID" sz="9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not </a:t>
            </a:r>
            <a:r>
              <a:rPr lang="id-ID" sz="900" b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sure</a:t>
            </a:r>
            <a:r>
              <a:rPr lang="id-ID" sz="9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id-ID" sz="900" b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what</a:t>
            </a:r>
            <a:r>
              <a:rPr lang="id-ID" sz="9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id-ID" sz="900" b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to</a:t>
            </a:r>
            <a:r>
              <a:rPr lang="id-ID" sz="9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id-ID" sz="900" b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do</a:t>
            </a:r>
            <a:r>
              <a:rPr lang="id-ID" sz="9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id-ID" sz="900" b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next</a:t>
            </a:r>
            <a:r>
              <a:rPr lang="id-ID" sz="9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?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97A8698-C3C3-6102-0491-4270DD665DCD}"/>
              </a:ext>
            </a:extLst>
          </p:cNvPr>
          <p:cNvSpPr txBox="1"/>
          <p:nvPr/>
        </p:nvSpPr>
        <p:spPr>
          <a:xfrm>
            <a:off x="5696745" y="2153096"/>
            <a:ext cx="3215189" cy="2734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d-ID"/>
            </a:defPPr>
            <a:lvl1pPr>
              <a:lnSpc>
                <a:spcPct val="150000"/>
              </a:lnSpc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Nunito" pitchFamily="2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r>
              <a:rPr lang="id-ID" sz="9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Talk </a:t>
            </a:r>
            <a:r>
              <a:rPr lang="id-ID" sz="900" b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with</a:t>
            </a:r>
            <a:r>
              <a:rPr lang="id-ID" sz="9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id-ID" sz="900" b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our</a:t>
            </a:r>
            <a:r>
              <a:rPr lang="id-ID" sz="9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AI </a:t>
            </a:r>
            <a:r>
              <a:rPr lang="id-ID" sz="900" b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security</a:t>
            </a:r>
            <a:r>
              <a:rPr lang="id-ID" sz="9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id-ID" sz="900" b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specialist</a:t>
            </a:r>
            <a:r>
              <a:rPr lang="id-ID" sz="9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8F3D884-8471-D438-3C35-4019488C1AC9}"/>
              </a:ext>
            </a:extLst>
          </p:cNvPr>
          <p:cNvSpPr txBox="1"/>
          <p:nvPr/>
        </p:nvSpPr>
        <p:spPr>
          <a:xfrm>
            <a:off x="5703038" y="3169388"/>
            <a:ext cx="3215189" cy="2734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d-ID"/>
            </a:defPPr>
            <a:lvl1pPr>
              <a:lnSpc>
                <a:spcPct val="150000"/>
              </a:lnSpc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Nunito" pitchFamily="2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r>
              <a:rPr lang="en-GB" sz="9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Protect yourself with expert guidance.</a:t>
            </a:r>
            <a:endParaRPr lang="id-ID" sz="900" b="1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3C3D51E5-04E5-FA87-97A0-7EA582256707}"/>
              </a:ext>
            </a:extLst>
          </p:cNvPr>
          <p:cNvCxnSpPr>
            <a:cxnSpLocks/>
          </p:cNvCxnSpPr>
          <p:nvPr/>
        </p:nvCxnSpPr>
        <p:spPr>
          <a:xfrm>
            <a:off x="5472712" y="2523204"/>
            <a:ext cx="0" cy="566706"/>
          </a:xfrm>
          <a:prstGeom prst="line">
            <a:avLst/>
          </a:prstGeom>
          <a:ln w="19050">
            <a:solidFill>
              <a:srgbClr val="0A84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E0B6E3B-061E-BCDF-C773-31C2EF629806}"/>
              </a:ext>
            </a:extLst>
          </p:cNvPr>
          <p:cNvSpPr txBox="1"/>
          <p:nvPr/>
        </p:nvSpPr>
        <p:spPr>
          <a:xfrm>
            <a:off x="695376" y="3861282"/>
            <a:ext cx="526122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I" sz="2800" b="1" dirty="0">
                <a:solidFill>
                  <a:srgbClr val="0A84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Talk with our security              	specialist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6F9BD06-9E31-29FF-E9F7-967A9621CC79}"/>
              </a:ext>
            </a:extLst>
          </p:cNvPr>
          <p:cNvSpPr txBox="1"/>
          <p:nvPr/>
        </p:nvSpPr>
        <p:spPr>
          <a:xfrm>
            <a:off x="5282124" y="1199912"/>
            <a:ext cx="5509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SI" sz="1600" dirty="0"/>
              <a:t>🤔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87FA982-0FE6-D249-7605-F1B3ADB88610}"/>
              </a:ext>
            </a:extLst>
          </p:cNvPr>
          <p:cNvSpPr txBox="1"/>
          <p:nvPr/>
        </p:nvSpPr>
        <p:spPr>
          <a:xfrm>
            <a:off x="5282124" y="2184650"/>
            <a:ext cx="59944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SI" sz="1600" dirty="0"/>
              <a:t>🤖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E5A48FD-06D7-5591-CF15-804384D3107A}"/>
              </a:ext>
            </a:extLst>
          </p:cNvPr>
          <p:cNvSpPr txBox="1"/>
          <p:nvPr/>
        </p:nvSpPr>
        <p:spPr>
          <a:xfrm>
            <a:off x="5282124" y="3204808"/>
            <a:ext cx="508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SI" sz="1600" dirty="0"/>
              <a:t>🛡️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D7914A1-F499-57CE-A187-9C5BD5318612}"/>
              </a:ext>
            </a:extLst>
          </p:cNvPr>
          <p:cNvSpPr txBox="1"/>
          <p:nvPr/>
        </p:nvSpPr>
        <p:spPr>
          <a:xfrm>
            <a:off x="695376" y="261063"/>
            <a:ext cx="981501" cy="282770"/>
          </a:xfrm>
          <a:prstGeom prst="rect">
            <a:avLst/>
          </a:prstGeom>
          <a:noFill/>
          <a:effectLst>
            <a:outerShdw algn="ctr" rotWithShape="0">
              <a:schemeClr val="tx1"/>
            </a:outerShdw>
          </a:effectLst>
        </p:spPr>
        <p:txBody>
          <a:bodyPr wrap="square" rtlCol="0">
            <a:spAutoFit/>
          </a:bodyPr>
          <a:lstStyle>
            <a:defPPr>
              <a:defRPr lang="id-ID"/>
            </a:defPPr>
            <a:lvl1pPr>
              <a:lnSpc>
                <a:spcPct val="150000"/>
              </a:lnSpc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Nunito" pitchFamily="2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r>
              <a:rPr lang="id-ID" sz="900" b="1" dirty="0" err="1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Observa</a:t>
            </a:r>
            <a:endParaRPr lang="id-ID" sz="900" b="1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34" name="Graphic 33">
            <a:extLst>
              <a:ext uri="{FF2B5EF4-FFF2-40B4-BE49-F238E27FC236}">
                <a16:creationId xmlns:a16="http://schemas.microsoft.com/office/drawing/2014/main" id="{52AB883F-36B8-312D-5835-4CDBCB5342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69982" y="289751"/>
            <a:ext cx="225394" cy="225394"/>
          </a:xfrm>
          <a:prstGeom prst="rect">
            <a:avLst/>
          </a:prstGeom>
        </p:spPr>
      </p:pic>
      <p:pic>
        <p:nvPicPr>
          <p:cNvPr id="36" name="Profile &amp; AI Chatbot">
            <a:hlinkClick r:id="" action="ppaction://media"/>
            <a:extLst>
              <a:ext uri="{FF2B5EF4-FFF2-40B4-BE49-F238E27FC236}">
                <a16:creationId xmlns:a16="http://schemas.microsoft.com/office/drawing/2014/main" id="{E6DA02B2-50AC-6F95-4F38-5BCE96D6437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95376" y="820553"/>
            <a:ext cx="4119335" cy="2938495"/>
          </a:xfrm>
          <a:prstGeom prst="round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129E6478-F0E1-424D-50EA-CA8467576022}"/>
              </a:ext>
            </a:extLst>
          </p:cNvPr>
          <p:cNvCxnSpPr>
            <a:cxnSpLocks/>
          </p:cNvCxnSpPr>
          <p:nvPr/>
        </p:nvCxnSpPr>
        <p:spPr>
          <a:xfrm>
            <a:off x="5478627" y="1514581"/>
            <a:ext cx="0" cy="566706"/>
          </a:xfrm>
          <a:prstGeom prst="line">
            <a:avLst/>
          </a:prstGeom>
          <a:ln w="19050">
            <a:solidFill>
              <a:srgbClr val="0A84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8872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825" fill="hold"/>
                                        <p:tgtEl>
                                          <p:spTgt spid="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E532F0AF-A08F-2ACB-4154-FBA3A11B501A}"/>
              </a:ext>
            </a:extLst>
          </p:cNvPr>
          <p:cNvSpPr txBox="1"/>
          <p:nvPr/>
        </p:nvSpPr>
        <p:spPr>
          <a:xfrm>
            <a:off x="1227432" y="2060513"/>
            <a:ext cx="3344568" cy="128317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id-ID"/>
            </a:defPPr>
            <a:lvl1pPr>
              <a:lnSpc>
                <a:spcPct val="150000"/>
              </a:lnSpc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Nunito" pitchFamily="2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r>
              <a:rPr lang="id-ID" sz="11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⚙️ </a:t>
            </a:r>
            <a:r>
              <a:rPr lang="id-ID" sz="1100" b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Improving</a:t>
            </a:r>
            <a:r>
              <a:rPr lang="id-ID" sz="11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id-ID" sz="1100" b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Functionalities</a:t>
            </a:r>
            <a:endParaRPr lang="id-ID" sz="1100" b="1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171450" indent="-171450">
              <a:buFont typeface="Calibri"/>
              <a:buChar char="-"/>
            </a:pPr>
            <a:r>
              <a:rPr lang="id-ID" sz="10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Copy</a:t>
            </a:r>
            <a:r>
              <a:rPr lang="id-ID" sz="1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id-ID" sz="10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to</a:t>
            </a:r>
            <a:r>
              <a:rPr lang="id-ID" sz="1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id-ID" sz="10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clipboard</a:t>
            </a:r>
            <a:endParaRPr lang="id-ID" sz="10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171450" indent="-171450">
              <a:buFont typeface="Calibri"/>
              <a:buChar char="-"/>
            </a:pPr>
            <a:endParaRPr lang="id-ID" sz="10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r>
              <a:rPr lang="id-ID" sz="11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🔒</a:t>
            </a:r>
            <a:r>
              <a:rPr lang="en-GB" sz="11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id-ID" sz="1100" b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Security</a:t>
            </a:r>
            <a:r>
              <a:rPr lang="id-ID" sz="11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id-ID" sz="1100" b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concerns</a:t>
            </a:r>
            <a:endParaRPr lang="id-ID" sz="1100" b="1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171450" indent="-171450">
              <a:buFont typeface="Calibri"/>
              <a:buChar char="-"/>
            </a:pPr>
            <a:r>
              <a:rPr lang="id-ID" sz="11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Dealing</a:t>
            </a:r>
            <a:r>
              <a:rPr lang="id-ID" sz="11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id-ID" sz="11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with</a:t>
            </a:r>
            <a:r>
              <a:rPr lang="id-ID" sz="11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id-ID" sz="11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high</a:t>
            </a:r>
            <a:r>
              <a:rPr lang="id-ID" sz="11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id-ID" sz="11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risk</a:t>
            </a:r>
            <a:r>
              <a:rPr lang="id-ID" sz="11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data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E901FCB-823D-AE8F-DC61-7890EF0EC121}"/>
              </a:ext>
            </a:extLst>
          </p:cNvPr>
          <p:cNvSpPr txBox="1"/>
          <p:nvPr/>
        </p:nvSpPr>
        <p:spPr>
          <a:xfrm>
            <a:off x="2754112" y="4443041"/>
            <a:ext cx="4300274" cy="27315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id-ID"/>
            </a:defPPr>
            <a:lvl1pPr>
              <a:lnSpc>
                <a:spcPct val="150000"/>
              </a:lnSpc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Nunito" pitchFamily="2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r>
              <a:rPr lang="id-ID" sz="900" dirty="0" err="1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Improving</a:t>
            </a:r>
            <a:r>
              <a:rPr lang="id-ID" sz="900" dirty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 </a:t>
            </a:r>
            <a:r>
              <a:rPr lang="id-ID" sz="900" dirty="0" err="1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these</a:t>
            </a:r>
            <a:r>
              <a:rPr lang="id-ID" sz="900" dirty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 </a:t>
            </a:r>
            <a:r>
              <a:rPr lang="id-ID" sz="900" dirty="0" err="1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vulnerabilities</a:t>
            </a:r>
            <a:r>
              <a:rPr lang="id-ID" sz="900" dirty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 </a:t>
            </a:r>
            <a:r>
              <a:rPr lang="id-ID" sz="900" dirty="0" err="1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is</a:t>
            </a:r>
            <a:r>
              <a:rPr lang="id-ID" sz="900" dirty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 </a:t>
            </a:r>
            <a:r>
              <a:rPr lang="id-ID" sz="900" dirty="0" err="1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crucial</a:t>
            </a:r>
            <a:r>
              <a:rPr lang="id-ID" sz="900" dirty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 </a:t>
            </a:r>
            <a:r>
              <a:rPr lang="id-ID" sz="900" dirty="0" err="1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for</a:t>
            </a:r>
            <a:r>
              <a:rPr lang="id-ID" sz="900" dirty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 </a:t>
            </a:r>
            <a:r>
              <a:rPr lang="id-ID" sz="900" dirty="0" err="1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maintaining</a:t>
            </a:r>
            <a:r>
              <a:rPr lang="id-ID" sz="900" dirty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 </a:t>
            </a:r>
            <a:r>
              <a:rPr lang="id-ID" sz="900" dirty="0" err="1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a</a:t>
            </a:r>
            <a:r>
              <a:rPr lang="id-ID" sz="900" dirty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 </a:t>
            </a:r>
            <a:r>
              <a:rPr lang="id-ID" sz="900" dirty="0" err="1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quality</a:t>
            </a:r>
            <a:r>
              <a:rPr lang="id-ID" sz="900" dirty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 </a:t>
            </a:r>
            <a:r>
              <a:rPr lang="id-ID" sz="900" dirty="0" err="1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product</a:t>
            </a:r>
            <a:endParaRPr lang="id-ID" sz="900" dirty="0">
              <a:latin typeface="Helvetica Neue Light" panose="02000403000000020004" pitchFamily="2" charset="0"/>
              <a:ea typeface="Helvetica Neue Light" panose="020004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2C2F41F-0013-5F8C-9E57-A5858C20BA95}"/>
              </a:ext>
            </a:extLst>
          </p:cNvPr>
          <p:cNvSpPr txBox="1"/>
          <p:nvPr/>
        </p:nvSpPr>
        <p:spPr>
          <a:xfrm>
            <a:off x="1366204" y="993056"/>
            <a:ext cx="752379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I" sz="2600" b="1" dirty="0">
                <a:solidFill>
                  <a:srgbClr val="0A84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Shortcomings &amp; Possible improvements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715145-7E13-D739-6D24-658EAAA24A3F}"/>
              </a:ext>
            </a:extLst>
          </p:cNvPr>
          <p:cNvSpPr txBox="1"/>
          <p:nvPr/>
        </p:nvSpPr>
        <p:spPr>
          <a:xfrm>
            <a:off x="695376" y="261063"/>
            <a:ext cx="981501" cy="282770"/>
          </a:xfrm>
          <a:prstGeom prst="rect">
            <a:avLst/>
          </a:prstGeom>
          <a:noFill/>
          <a:effectLst>
            <a:outerShdw algn="ctr" rotWithShape="0">
              <a:schemeClr val="tx1"/>
            </a:outerShdw>
          </a:effectLst>
        </p:spPr>
        <p:txBody>
          <a:bodyPr wrap="square" rtlCol="0">
            <a:spAutoFit/>
          </a:bodyPr>
          <a:lstStyle>
            <a:defPPr>
              <a:defRPr lang="id-ID"/>
            </a:defPPr>
            <a:lvl1pPr>
              <a:lnSpc>
                <a:spcPct val="150000"/>
              </a:lnSpc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Nunito" pitchFamily="2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r>
              <a:rPr lang="id-ID" sz="900" b="1" dirty="0" err="1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Observa</a:t>
            </a:r>
            <a:endParaRPr lang="id-ID" sz="900" b="1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23" name="Graphic 22">
            <a:extLst>
              <a:ext uri="{FF2B5EF4-FFF2-40B4-BE49-F238E27FC236}">
                <a16:creationId xmlns:a16="http://schemas.microsoft.com/office/drawing/2014/main" id="{BAE3EDE0-F8AA-022C-670B-2C71DF3523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9982" y="289751"/>
            <a:ext cx="225394" cy="225394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2A444FBE-60CC-EB6B-09B7-B3483F274220}"/>
              </a:ext>
            </a:extLst>
          </p:cNvPr>
          <p:cNvSpPr txBox="1"/>
          <p:nvPr/>
        </p:nvSpPr>
        <p:spPr>
          <a:xfrm>
            <a:off x="2334750" y="4411142"/>
            <a:ext cx="106267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SI" sz="2800" dirty="0"/>
              <a:t>❗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C93F560-A1D6-93BE-E68A-587EB4B476F8}"/>
              </a:ext>
            </a:extLst>
          </p:cNvPr>
          <p:cNvSpPr txBox="1"/>
          <p:nvPr/>
        </p:nvSpPr>
        <p:spPr>
          <a:xfrm>
            <a:off x="5382102" y="2060513"/>
            <a:ext cx="3344568" cy="107542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id-ID"/>
            </a:defPPr>
            <a:lvl1pPr>
              <a:lnSpc>
                <a:spcPct val="150000"/>
              </a:lnSpc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Nunito" pitchFamily="2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r>
              <a:rPr lang="id-ID" sz="11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⏳ </a:t>
            </a:r>
            <a:r>
              <a:rPr lang="id-ID" sz="1100" b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Loading</a:t>
            </a:r>
            <a:r>
              <a:rPr lang="id-ID" sz="11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 </a:t>
            </a:r>
            <a:r>
              <a:rPr lang="id-ID" sz="1100" b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Issues</a:t>
            </a:r>
            <a:endParaRPr lang="id-ID" sz="1100" b="1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171450" indent="-171450">
              <a:buFont typeface="Calibri"/>
              <a:buChar char="-"/>
            </a:pPr>
            <a:r>
              <a:rPr lang="id-ID" sz="11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Inconsistent</a:t>
            </a:r>
            <a:r>
              <a:rPr lang="id-ID" sz="11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id-ID" sz="11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live</a:t>
            </a:r>
            <a:r>
              <a:rPr lang="id-ID" sz="11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id-ID" sz="11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feed</a:t>
            </a:r>
            <a:r>
              <a:rPr lang="id-ID" sz="11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id-ID" sz="11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loading</a:t>
            </a:r>
            <a:r>
              <a:rPr lang="id-ID" sz="11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id-ID" sz="11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time</a:t>
            </a:r>
            <a:endParaRPr lang="id-ID" sz="11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171450" indent="-171450">
              <a:buFont typeface="Calibri"/>
              <a:buChar char="-"/>
            </a:pPr>
            <a:r>
              <a:rPr lang="id-ID" sz="11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Intermittent</a:t>
            </a:r>
            <a:r>
              <a:rPr lang="id-ID" sz="11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id-ID" sz="11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camera</a:t>
            </a:r>
            <a:r>
              <a:rPr lang="id-ID" sz="11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id-ID" sz="11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loading</a:t>
            </a:r>
            <a:r>
              <a:rPr lang="id-ID" sz="11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id-ID" sz="11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issues</a:t>
            </a:r>
            <a:endParaRPr lang="id-ID" sz="11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171450" indent="-171450">
              <a:buFont typeface="Calibri"/>
              <a:buChar char="-"/>
            </a:pPr>
            <a:r>
              <a:rPr lang="id-ID" sz="11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Video </a:t>
            </a:r>
            <a:r>
              <a:rPr lang="id-ID" sz="11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loading</a:t>
            </a:r>
            <a:r>
              <a:rPr lang="id-ID" sz="11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limit </a:t>
            </a:r>
            <a:r>
              <a:rPr lang="id-ID" sz="11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on</a:t>
            </a:r>
            <a:r>
              <a:rPr lang="id-ID" sz="11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id-ID" sz="11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deployment</a:t>
            </a:r>
            <a:endParaRPr lang="id-ID" sz="11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8971CF6-3F44-6F5D-1258-1DA00BFBF980}"/>
              </a:ext>
            </a:extLst>
          </p:cNvPr>
          <p:cNvSpPr txBox="1"/>
          <p:nvPr/>
        </p:nvSpPr>
        <p:spPr>
          <a:xfrm>
            <a:off x="6333477" y="4411142"/>
            <a:ext cx="106267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SI" sz="2800" dirty="0"/>
              <a:t>❗</a:t>
            </a:r>
          </a:p>
        </p:txBody>
      </p:sp>
    </p:spTree>
    <p:extLst>
      <p:ext uri="{BB962C8B-B14F-4D97-AF65-F5344CB8AC3E}">
        <p14:creationId xmlns:p14="http://schemas.microsoft.com/office/powerpoint/2010/main" val="1556952596"/>
      </p:ext>
    </p:extLst>
  </p:cSld>
  <p:clrMapOvr>
    <a:masterClrMapping/>
  </p:clrMapOvr>
</p:sld>
</file>

<file path=ppt/theme/theme1.xml><?xml version="1.0" encoding="utf-8"?>
<a:theme xmlns:a="http://schemas.openxmlformats.org/drawingml/2006/main" name="Medical Centre">
  <a:themeElements>
    <a:clrScheme name="Medical Centr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3633AA"/>
      </a:accent1>
      <a:accent2>
        <a:srgbClr val="00DDED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Medical Centre">
      <a:majorFont>
        <a:latin typeface="DM Sans 14pt"/>
        <a:ea typeface=""/>
        <a:cs typeface=""/>
      </a:majorFont>
      <a:minorFont>
        <a:latin typeface="Nuni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bserva - coming soon" id="{31DA0D87-FCEA-194B-A4D9-6A1201920CFC}" vid="{035E9E89-69E3-D54B-B839-40084345BEB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1379</TotalTime>
  <Words>343</Words>
  <Application>Microsoft Macintosh PowerPoint</Application>
  <PresentationFormat>On-screen Show (16:9)</PresentationFormat>
  <Paragraphs>80</Paragraphs>
  <Slides>12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Arial</vt:lpstr>
      <vt:lpstr>Calibri</vt:lpstr>
      <vt:lpstr>DM Sans 14pt</vt:lpstr>
      <vt:lpstr>Helvetica Neue</vt:lpstr>
      <vt:lpstr>Helvetica Neue Light</vt:lpstr>
      <vt:lpstr>Helvetica Neue Light</vt:lpstr>
      <vt:lpstr>Helvetica Neue Medium</vt:lpstr>
      <vt:lpstr>Helvetica Neue Medium</vt:lpstr>
      <vt:lpstr>Nunito</vt:lpstr>
      <vt:lpstr>Medical Centre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Pathfinder</dc:creator>
  <cp:lastModifiedBy>Miha Čakš</cp:lastModifiedBy>
  <cp:revision>26</cp:revision>
  <dcterms:created xsi:type="dcterms:W3CDTF">2023-08-21T06:20:29Z</dcterms:created>
  <dcterms:modified xsi:type="dcterms:W3CDTF">2024-06-11T23:51:27Z</dcterms:modified>
</cp:coreProperties>
</file>

<file path=docProps/thumbnail.jpeg>
</file>